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99"/>
    <a:srgbClr val="FFFF66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6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5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6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em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image" Target="../media/image27.png"/><Relationship Id="rId18" Type="http://schemas.openxmlformats.org/officeDocument/2006/relationships/image" Target="../media/image31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34" Type="http://schemas.openxmlformats.org/officeDocument/2006/relationships/image" Target="../media/image16.png"/><Relationship Id="rId7" Type="http://schemas.openxmlformats.org/officeDocument/2006/relationships/image" Target="../media/image22.emf"/><Relationship Id="rId12" Type="http://schemas.openxmlformats.org/officeDocument/2006/relationships/image" Target="../media/image26.png"/><Relationship Id="rId17" Type="http://schemas.openxmlformats.org/officeDocument/2006/relationships/image" Target="../media/image30.png"/><Relationship Id="rId25" Type="http://schemas.openxmlformats.org/officeDocument/2006/relationships/image" Target="../media/image37.png"/><Relationship Id="rId33" Type="http://schemas.openxmlformats.org/officeDocument/2006/relationships/image" Target="../media/image45.png"/><Relationship Id="rId2" Type="http://schemas.openxmlformats.org/officeDocument/2006/relationships/image" Target="../media/image20.png"/><Relationship Id="rId16" Type="http://schemas.openxmlformats.org/officeDocument/2006/relationships/image" Target="../media/image13.png"/><Relationship Id="rId20" Type="http://schemas.openxmlformats.org/officeDocument/2006/relationships/image" Target="../media/image14.pn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11" Type="http://schemas.openxmlformats.org/officeDocument/2006/relationships/image" Target="../media/image25.png"/><Relationship Id="rId24" Type="http://schemas.openxmlformats.org/officeDocument/2006/relationships/image" Target="../media/image36.png"/><Relationship Id="rId32" Type="http://schemas.openxmlformats.org/officeDocument/2006/relationships/image" Target="../media/image44.png"/><Relationship Id="rId5" Type="http://schemas.openxmlformats.org/officeDocument/2006/relationships/image" Target="../media/image19.emf"/><Relationship Id="rId15" Type="http://schemas.openxmlformats.org/officeDocument/2006/relationships/image" Target="../media/image29.pn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10" Type="http://schemas.openxmlformats.org/officeDocument/2006/relationships/image" Target="../media/image24.emf"/><Relationship Id="rId19" Type="http://schemas.openxmlformats.org/officeDocument/2006/relationships/image" Target="../media/image32.png"/><Relationship Id="rId31" Type="http://schemas.openxmlformats.org/officeDocument/2006/relationships/image" Target="../media/image43.png"/><Relationship Id="rId4" Type="http://schemas.openxmlformats.org/officeDocument/2006/relationships/image" Target="../media/image12.png"/><Relationship Id="rId9" Type="http://schemas.openxmlformats.org/officeDocument/2006/relationships/image" Target="../media/image18.emf"/><Relationship Id="rId14" Type="http://schemas.openxmlformats.org/officeDocument/2006/relationships/image" Target="../media/image28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Relationship Id="rId30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4062" y="1273908"/>
            <a:ext cx="289169" cy="6408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3197" y="1390295"/>
            <a:ext cx="1220753" cy="146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3197" y="4227156"/>
            <a:ext cx="1220753" cy="14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654161" y="2284759"/>
            <a:ext cx="256972" cy="741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654161" y="5161417"/>
            <a:ext cx="256972" cy="7410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688617" y="1208271"/>
            <a:ext cx="256972" cy="7410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730968" y="1447079"/>
            <a:ext cx="806773" cy="1404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909081" y="4256484"/>
            <a:ext cx="806773" cy="14043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2163" y="3059350"/>
            <a:ext cx="770916" cy="8545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4223" y="3059350"/>
            <a:ext cx="770916" cy="8545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577590" y="3728804"/>
            <a:ext cx="818725" cy="19482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5105" y="2402636"/>
            <a:ext cx="1228571" cy="12857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9666" y="2416493"/>
            <a:ext cx="1228571" cy="12857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499305">
            <a:off x="489925" y="3316765"/>
            <a:ext cx="890438" cy="52589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751400">
            <a:off x="517940" y="1910829"/>
            <a:ext cx="890438" cy="52589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517940" y="4662944"/>
            <a:ext cx="890438" cy="52589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18438" y="4300153"/>
            <a:ext cx="1057769" cy="836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00216" y="2414957"/>
            <a:ext cx="1057769" cy="83665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5162237" y="1914769"/>
            <a:ext cx="11014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76128" y="1927905"/>
            <a:ext cx="10742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62237" y="5182147"/>
            <a:ext cx="3649430" cy="56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3212066" y="2149270"/>
            <a:ext cx="239044" cy="2390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4032743" y="2166815"/>
            <a:ext cx="239044" cy="2390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3505870" y="1999868"/>
            <a:ext cx="472112" cy="304781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96462" y="1426308"/>
            <a:ext cx="289169" cy="6408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5" y="0"/>
            <a:ext cx="9144000" cy="6858000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>
            <a:off x="5314637" y="2067169"/>
            <a:ext cx="11014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28528" y="2080305"/>
            <a:ext cx="10742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14637" y="5334547"/>
            <a:ext cx="3649430" cy="56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-547659" y="3379483"/>
            <a:ext cx="2994024" cy="65737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39243" y="1566284"/>
            <a:ext cx="1097280" cy="1306286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4164" y="4314669"/>
            <a:ext cx="1097280" cy="1306286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67399" y="2441331"/>
            <a:ext cx="1188720" cy="1107503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72537" y="2379138"/>
            <a:ext cx="1188720" cy="1107503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01450" y="2552657"/>
            <a:ext cx="333333" cy="323810"/>
          </a:xfrm>
          <a:prstGeom prst="rect">
            <a:avLst/>
          </a:prstGeom>
        </p:spPr>
      </p:pic>
      <p:pic>
        <p:nvPicPr>
          <p:cNvPr id="235" name="Picture 2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972685" y="2802412"/>
            <a:ext cx="333333" cy="323810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64379" y="3225024"/>
            <a:ext cx="333333" cy="323810"/>
          </a:xfrm>
          <a:prstGeom prst="rect">
            <a:avLst/>
          </a:prstGeom>
        </p:spPr>
      </p:pic>
      <p:pic>
        <p:nvPicPr>
          <p:cNvPr id="237" name="Picture 23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25793" y="3813101"/>
            <a:ext cx="333333" cy="323810"/>
          </a:xfrm>
          <a:prstGeom prst="rect">
            <a:avLst/>
          </a:prstGeom>
        </p:spPr>
      </p:pic>
      <p:pic>
        <p:nvPicPr>
          <p:cNvPr id="238" name="Picture 23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06630" y="1442068"/>
            <a:ext cx="640080" cy="3948545"/>
          </a:xfrm>
          <a:prstGeom prst="rect">
            <a:avLst/>
          </a:prstGeom>
        </p:spPr>
      </p:pic>
      <p:pic>
        <p:nvPicPr>
          <p:cNvPr id="239" name="Picture 23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673194" y="1548905"/>
            <a:ext cx="640135" cy="627942"/>
          </a:xfrm>
          <a:prstGeom prst="rect">
            <a:avLst/>
          </a:prstGeom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13938052">
            <a:off x="1824356" y="4967095"/>
            <a:ext cx="583913" cy="304800"/>
          </a:xfrm>
          <a:prstGeom prst="rect">
            <a:avLst/>
          </a:prstGeom>
        </p:spPr>
      </p:pic>
      <p:pic>
        <p:nvPicPr>
          <p:cNvPr id="241" name="Picture 24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89133" y="2037466"/>
            <a:ext cx="333333" cy="323810"/>
          </a:xfrm>
          <a:prstGeom prst="rect">
            <a:avLst/>
          </a:prstGeom>
        </p:spPr>
      </p:pic>
      <p:pic>
        <p:nvPicPr>
          <p:cNvPr id="242" name="Picture 24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79864" y="4379097"/>
            <a:ext cx="333333" cy="323810"/>
          </a:xfrm>
          <a:prstGeom prst="rect">
            <a:avLst/>
          </a:prstGeom>
        </p:spPr>
      </p:pic>
      <p:pic>
        <p:nvPicPr>
          <p:cNvPr id="243" name="Picture 24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47865" y="3134708"/>
            <a:ext cx="333333" cy="323810"/>
          </a:xfrm>
          <a:prstGeom prst="rect">
            <a:avLst/>
          </a:prstGeom>
        </p:spPr>
      </p:pic>
      <p:pic>
        <p:nvPicPr>
          <p:cNvPr id="244" name="Picture 24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24908" y="3674066"/>
            <a:ext cx="333333" cy="323810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90093" y="4502969"/>
            <a:ext cx="19802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59164" y="4707650"/>
            <a:ext cx="423087" cy="2256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08" y="4675920"/>
            <a:ext cx="333333" cy="323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5583" y="302534"/>
            <a:ext cx="93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Commons Couch area Set-up as One Unit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682366" y="1488151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Couch</a:t>
            </a:r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734015" y="1792403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Coffee Table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477" y="2180816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Chairs in the Couch area</a:t>
            </a:r>
            <a:endParaRPr lang="en-US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951907" y="3028346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en-US" sz="900" baseline="30000" dirty="0" smtClean="0"/>
              <a:t>st</a:t>
            </a:r>
            <a:r>
              <a:rPr lang="en-US" sz="900" dirty="0" smtClean="0"/>
              <a:t> Commons Table/Chairs Set-up (One Unit)</a:t>
            </a:r>
            <a:endParaRPr lang="en-US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2684824" y="2806233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2nd Commons Table/Chairs Set-up (One Unit)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5544397" y="2886109"/>
            <a:ext cx="93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Table</a:t>
            </a:r>
            <a:endParaRPr lang="en-US" sz="900" dirty="0"/>
          </a:p>
        </p:txBody>
      </p:sp>
      <p:sp>
        <p:nvSpPr>
          <p:cNvPr id="42" name="TextBox 41"/>
          <p:cNvSpPr txBox="1"/>
          <p:nvPr/>
        </p:nvSpPr>
        <p:spPr>
          <a:xfrm>
            <a:off x="2637562" y="275345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8)</a:t>
            </a:r>
            <a:endParaRPr lang="en-US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2640123" y="695710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6)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2654498" y="1091805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4)</a:t>
            </a:r>
            <a:endParaRPr 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2654498" y="1487900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2)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5602039" y="901572"/>
            <a:ext cx="2906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Original Orange Chairs with Screens (One Unit)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3011545" y="2356135"/>
            <a:ext cx="1069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Screens (One Unit)</a:t>
            </a:r>
            <a:endParaRPr lang="en-US" sz="9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9222" y="2242259"/>
            <a:ext cx="2994024" cy="65737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7123363" y="1404946"/>
            <a:ext cx="140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Orange Chairs of </a:t>
            </a:r>
            <a:r>
              <a:rPr lang="en-US" sz="900" dirty="0"/>
              <a:t>T</a:t>
            </a:r>
            <a:r>
              <a:rPr lang="en-US" sz="900" dirty="0" smtClean="0"/>
              <a:t>hree (One Unit)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7067724" y="1789218"/>
            <a:ext cx="1350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Orange Chairs</a:t>
            </a:r>
            <a:endParaRPr lang="en-US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7205953" y="2124985"/>
            <a:ext cx="132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Coffee Table near Orange Chairs</a:t>
            </a:r>
            <a:endParaRPr lang="en-US" sz="900" dirty="0"/>
          </a:p>
        </p:txBody>
      </p:sp>
      <p:sp>
        <p:nvSpPr>
          <p:cNvPr id="54" name="TextBox 53"/>
          <p:cNvSpPr txBox="1"/>
          <p:nvPr/>
        </p:nvSpPr>
        <p:spPr>
          <a:xfrm>
            <a:off x="850254" y="5326663"/>
            <a:ext cx="87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Events: Round with 8 Chairs</a:t>
            </a:r>
            <a:endParaRPr lang="en-US" sz="900" dirty="0"/>
          </a:p>
        </p:txBody>
      </p:sp>
      <p:sp>
        <p:nvSpPr>
          <p:cNvPr id="57" name="TextBox 56"/>
          <p:cNvSpPr txBox="1"/>
          <p:nvPr/>
        </p:nvSpPr>
        <p:spPr>
          <a:xfrm>
            <a:off x="249861" y="4732631"/>
            <a:ext cx="660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Podium</a:t>
            </a:r>
            <a:endParaRPr lang="en-US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4323258" y="2772493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Commons Table/Chairs Set-up (One Unit)</a:t>
            </a:r>
            <a:endParaRPr lang="en-US" sz="900" dirty="0"/>
          </a:p>
        </p:txBody>
      </p:sp>
      <p:sp>
        <p:nvSpPr>
          <p:cNvPr id="59" name="TextBox 58"/>
          <p:cNvSpPr txBox="1"/>
          <p:nvPr/>
        </p:nvSpPr>
        <p:spPr>
          <a:xfrm>
            <a:off x="2654497" y="1913339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</a:t>
            </a:r>
            <a:endParaRPr lang="en-US" sz="9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1614" y="4652737"/>
            <a:ext cx="56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High Top</a:t>
            </a:r>
            <a:endParaRPr lang="en-US" sz="900" dirty="0"/>
          </a:p>
        </p:txBody>
      </p:sp>
      <p:sp>
        <p:nvSpPr>
          <p:cNvPr id="62" name="TextBox 61"/>
          <p:cNvSpPr txBox="1"/>
          <p:nvPr/>
        </p:nvSpPr>
        <p:spPr>
          <a:xfrm>
            <a:off x="46285" y="6559373"/>
            <a:ext cx="2117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Table/Chairs Set-up (One Unit)</a:t>
            </a:r>
            <a:endParaRPr lang="en-US" sz="9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21777" y="4043406"/>
            <a:ext cx="8889361" cy="59671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083509" y="4043406"/>
            <a:ext cx="10979" cy="276328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16147" y="2844427"/>
            <a:ext cx="235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COMMONS FURNITURE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715752" y="4026325"/>
            <a:ext cx="235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34143" y="4603053"/>
            <a:ext cx="9362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BSL Couch area Set-up as One Unit</a:t>
            </a:r>
            <a:endParaRPr lang="en-US" sz="900" dirty="0"/>
          </a:p>
        </p:txBody>
      </p:sp>
      <p:sp>
        <p:nvSpPr>
          <p:cNvPr id="73" name="TextBox 72"/>
          <p:cNvSpPr txBox="1"/>
          <p:nvPr/>
        </p:nvSpPr>
        <p:spPr>
          <a:xfrm>
            <a:off x="7807466" y="6469883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Couch</a:t>
            </a:r>
            <a:endParaRPr lang="en-US" sz="900" dirty="0"/>
          </a:p>
        </p:txBody>
      </p:sp>
      <p:sp>
        <p:nvSpPr>
          <p:cNvPr id="74" name="TextBox 73"/>
          <p:cNvSpPr txBox="1"/>
          <p:nvPr/>
        </p:nvSpPr>
        <p:spPr>
          <a:xfrm>
            <a:off x="7735340" y="5761780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Chair</a:t>
            </a:r>
            <a:endParaRPr 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6464372" y="5753114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Coffee Table</a:t>
            </a:r>
            <a:endParaRPr lang="en-US" sz="900" dirty="0"/>
          </a:p>
        </p:txBody>
      </p:sp>
      <p:sp>
        <p:nvSpPr>
          <p:cNvPr id="78" name="TextBox 77"/>
          <p:cNvSpPr txBox="1"/>
          <p:nvPr/>
        </p:nvSpPr>
        <p:spPr>
          <a:xfrm>
            <a:off x="6438744" y="6378699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Orange Fabric Stool</a:t>
            </a:r>
            <a:endParaRPr lang="en-US" sz="900" dirty="0"/>
          </a:p>
        </p:txBody>
      </p:sp>
      <p:sp>
        <p:nvSpPr>
          <p:cNvPr id="80" name="TextBox 79"/>
          <p:cNvSpPr txBox="1"/>
          <p:nvPr/>
        </p:nvSpPr>
        <p:spPr>
          <a:xfrm>
            <a:off x="5008678" y="6474628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High Top Stool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4509614" y="5853561"/>
            <a:ext cx="18018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BSL Bar Table with Chairs</a:t>
            </a:r>
            <a:endParaRPr lang="en-US" sz="900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6256" y="4382364"/>
            <a:ext cx="1980225" cy="4572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2886" y="4822523"/>
            <a:ext cx="1980225" cy="4064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8922" y="5202800"/>
            <a:ext cx="1954838" cy="4445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6112" y="6345446"/>
            <a:ext cx="583913" cy="30480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52568" y="6214362"/>
            <a:ext cx="583913" cy="30480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32598" y="6521781"/>
            <a:ext cx="685463" cy="266700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1717422" y="4095858"/>
            <a:ext cx="180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BSL Bar Table used for bar, food, or both</a:t>
            </a:r>
            <a:endParaRPr lang="en-US" sz="900" dirty="0"/>
          </a:p>
        </p:txBody>
      </p:sp>
      <p:sp>
        <p:nvSpPr>
          <p:cNvPr id="98" name="TextBox 97"/>
          <p:cNvSpPr txBox="1"/>
          <p:nvPr/>
        </p:nvSpPr>
        <p:spPr>
          <a:xfrm>
            <a:off x="1784335" y="5874732"/>
            <a:ext cx="213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Commons Study Table used for bar, food, or registration</a:t>
            </a:r>
            <a:endParaRPr lang="en-US" sz="900" dirty="0"/>
          </a:p>
        </p:txBody>
      </p:sp>
      <p:sp>
        <p:nvSpPr>
          <p:cNvPr id="99" name="TextBox 98"/>
          <p:cNvSpPr txBox="1"/>
          <p:nvPr/>
        </p:nvSpPr>
        <p:spPr>
          <a:xfrm>
            <a:off x="4036078" y="4102444"/>
            <a:ext cx="240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BLUE SKY LOUNGE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FURNITURE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1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56" y="5094542"/>
            <a:ext cx="840873" cy="871451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-214348" y="2812687"/>
            <a:ext cx="1433776" cy="9144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37593" y="2600015"/>
            <a:ext cx="914400" cy="9918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3472070" y="2790028"/>
            <a:ext cx="1005840" cy="7024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05605" y="2205085"/>
            <a:ext cx="228600" cy="22860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002" y="108997"/>
            <a:ext cx="1097280" cy="1306286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285" y="1477808"/>
            <a:ext cx="640080" cy="30549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18">
            <a:lum bright="70000" contrast="-70000"/>
          </a:blip>
          <a:stretch>
            <a:fillRect/>
          </a:stretch>
        </p:blipFill>
        <p:spPr>
          <a:xfrm>
            <a:off x="408370" y="1819700"/>
            <a:ext cx="325645" cy="329184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1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377545" y="2184731"/>
            <a:ext cx="278674" cy="36576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636257" y="4224677"/>
            <a:ext cx="1188720" cy="11075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353936" y="4758596"/>
            <a:ext cx="2011680" cy="1081465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23600" y="6136208"/>
            <a:ext cx="182880" cy="333675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18">
            <a:lum bright="70000" contrast="-70000"/>
          </a:blip>
          <a:stretch>
            <a:fillRect/>
          </a:stretch>
        </p:blipFill>
        <p:spPr>
          <a:xfrm>
            <a:off x="6780800" y="5521610"/>
            <a:ext cx="274320" cy="277301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5400000">
            <a:off x="7898010" y="5543582"/>
            <a:ext cx="274344" cy="30482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2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67599" y="6238864"/>
            <a:ext cx="548640" cy="279670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97373" y="6214362"/>
            <a:ext cx="241174" cy="210312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642553" y="5828407"/>
            <a:ext cx="1005840" cy="702491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2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51993" y="1752520"/>
            <a:ext cx="228600" cy="1872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741985" y="1302753"/>
            <a:ext cx="457200" cy="2398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731299" y="896159"/>
            <a:ext cx="914400" cy="2304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717398" y="453118"/>
            <a:ext cx="1371600" cy="2669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729360" y="66175"/>
            <a:ext cx="1828800" cy="2352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rot="16200000">
            <a:off x="5184096" y="2924471"/>
            <a:ext cx="577516" cy="29260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6833709" y="1783300"/>
            <a:ext cx="221411" cy="320040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 rot="16200000">
            <a:off x="6383094" y="997748"/>
            <a:ext cx="640080" cy="9601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 rot="16200000">
            <a:off x="6697518" y="-1405468"/>
            <a:ext cx="640080" cy="394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9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3151</TotalTime>
  <Words>188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Pytka</dc:creator>
  <cp:lastModifiedBy>Aziza Asad</cp:lastModifiedBy>
  <cp:revision>85</cp:revision>
  <cp:lastPrinted>2016-02-23T16:45:19Z</cp:lastPrinted>
  <dcterms:created xsi:type="dcterms:W3CDTF">2016-01-21T19:17:50Z</dcterms:created>
  <dcterms:modified xsi:type="dcterms:W3CDTF">2017-10-05T19:47:17Z</dcterms:modified>
</cp:coreProperties>
</file>