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4" r:id="rId2"/>
    <p:sldId id="259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CC"/>
    <a:srgbClr val="FFCC99"/>
    <a:srgbClr val="FFFF66"/>
    <a:srgbClr val="663300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838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45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ABADA-F8BF-4C54-87A0-6BCE88B97249}" type="datetimeFigureOut">
              <a:rPr lang="en-US" smtClean="0"/>
              <a:t>10/5/2017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4E5BC-0935-413D-948B-E1E6BDEF01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12663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ABADA-F8BF-4C54-87A0-6BCE88B97249}" type="datetimeFigureOut">
              <a:rPr lang="en-US" smtClean="0"/>
              <a:t>10/5/2017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4E5BC-0935-413D-948B-E1E6BDEF01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08791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ABADA-F8BF-4C54-87A0-6BCE88B97249}" type="datetimeFigureOut">
              <a:rPr lang="en-US" smtClean="0"/>
              <a:t>10/5/2017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4E5BC-0935-413D-948B-E1E6BDEF01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0871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ABADA-F8BF-4C54-87A0-6BCE88B97249}" type="datetimeFigureOut">
              <a:rPr lang="en-US" smtClean="0"/>
              <a:t>10/5/2017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4E5BC-0935-413D-948B-E1E6BDEF01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1487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ABADA-F8BF-4C54-87A0-6BCE88B97249}" type="datetimeFigureOut">
              <a:rPr lang="en-US" smtClean="0"/>
              <a:t>10/5/2017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4E5BC-0935-413D-948B-E1E6BDEF01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9652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ABADA-F8BF-4C54-87A0-6BCE88B97249}" type="datetimeFigureOut">
              <a:rPr lang="en-US" smtClean="0"/>
              <a:t>10/5/2017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4E5BC-0935-413D-948B-E1E6BDEF01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7461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ABADA-F8BF-4C54-87A0-6BCE88B97249}" type="datetimeFigureOut">
              <a:rPr lang="en-US" smtClean="0"/>
              <a:t>10/5/2017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4E5BC-0935-413D-948B-E1E6BDEF01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0109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ABADA-F8BF-4C54-87A0-6BCE88B97249}" type="datetimeFigureOut">
              <a:rPr lang="en-US" smtClean="0"/>
              <a:t>10/5/2017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4E5BC-0935-413D-948B-E1E6BDEF01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98449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ABADA-F8BF-4C54-87A0-6BCE88B97249}" type="datetimeFigureOut">
              <a:rPr lang="en-US" smtClean="0"/>
              <a:t>10/5/2017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4E5BC-0935-413D-948B-E1E6BDEF01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74569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ABADA-F8BF-4C54-87A0-6BCE88B97249}" type="datetimeFigureOut">
              <a:rPr lang="en-US" smtClean="0"/>
              <a:t>10/5/2017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4E5BC-0935-413D-948B-E1E6BDEF01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0152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ABADA-F8BF-4C54-87A0-6BCE88B97249}" type="datetimeFigureOut">
              <a:rPr lang="en-US" smtClean="0"/>
              <a:t>10/5/2017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4E5BC-0935-413D-948B-E1E6BDEF01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5644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FABADA-F8BF-4C54-87A0-6BCE88B97249}" type="datetimeFigureOut">
              <a:rPr lang="en-US" smtClean="0"/>
              <a:t>10/5/2017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94E5BC-0935-413D-948B-E1E6BDEF01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2336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emf"/><Relationship Id="rId5" Type="http://schemas.openxmlformats.org/officeDocument/2006/relationships/image" Target="../media/image4.png"/><Relationship Id="rId10" Type="http://schemas.openxmlformats.org/officeDocument/2006/relationships/image" Target="../media/image9.emf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13" Type="http://schemas.openxmlformats.org/officeDocument/2006/relationships/image" Target="../media/image18.png"/><Relationship Id="rId18" Type="http://schemas.openxmlformats.org/officeDocument/2006/relationships/image" Target="../media/image23.png"/><Relationship Id="rId26" Type="http://schemas.openxmlformats.org/officeDocument/2006/relationships/image" Target="../media/image8.png"/><Relationship Id="rId3" Type="http://schemas.openxmlformats.org/officeDocument/2006/relationships/image" Target="../media/image12.png"/><Relationship Id="rId21" Type="http://schemas.openxmlformats.org/officeDocument/2006/relationships/image" Target="../media/image26.png"/><Relationship Id="rId34" Type="http://schemas.openxmlformats.org/officeDocument/2006/relationships/image" Target="../media/image36.png"/><Relationship Id="rId7" Type="http://schemas.openxmlformats.org/officeDocument/2006/relationships/image" Target="../media/image3.png"/><Relationship Id="rId12" Type="http://schemas.openxmlformats.org/officeDocument/2006/relationships/image" Target="../media/image7.png"/><Relationship Id="rId17" Type="http://schemas.openxmlformats.org/officeDocument/2006/relationships/image" Target="../media/image22.png"/><Relationship Id="rId25" Type="http://schemas.openxmlformats.org/officeDocument/2006/relationships/image" Target="../media/image30.png"/><Relationship Id="rId33" Type="http://schemas.openxmlformats.org/officeDocument/2006/relationships/image" Target="../media/image10.emf"/><Relationship Id="rId2" Type="http://schemas.openxmlformats.org/officeDocument/2006/relationships/image" Target="../media/image11.png"/><Relationship Id="rId16" Type="http://schemas.openxmlformats.org/officeDocument/2006/relationships/image" Target="../media/image21.png"/><Relationship Id="rId20" Type="http://schemas.openxmlformats.org/officeDocument/2006/relationships/image" Target="../media/image25.png"/><Relationship Id="rId29" Type="http://schemas.openxmlformats.org/officeDocument/2006/relationships/image" Target="../media/image33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png"/><Relationship Id="rId11" Type="http://schemas.openxmlformats.org/officeDocument/2006/relationships/image" Target="../media/image4.png"/><Relationship Id="rId24" Type="http://schemas.openxmlformats.org/officeDocument/2006/relationships/image" Target="../media/image29.png"/><Relationship Id="rId32" Type="http://schemas.openxmlformats.org/officeDocument/2006/relationships/image" Target="../media/image35.emf"/><Relationship Id="rId5" Type="http://schemas.openxmlformats.org/officeDocument/2006/relationships/image" Target="../media/image14.png"/><Relationship Id="rId15" Type="http://schemas.openxmlformats.org/officeDocument/2006/relationships/image" Target="../media/image20.png"/><Relationship Id="rId23" Type="http://schemas.openxmlformats.org/officeDocument/2006/relationships/image" Target="../media/image28.png"/><Relationship Id="rId28" Type="http://schemas.openxmlformats.org/officeDocument/2006/relationships/image" Target="../media/image32.emf"/><Relationship Id="rId10" Type="http://schemas.openxmlformats.org/officeDocument/2006/relationships/image" Target="../media/image17.png"/><Relationship Id="rId19" Type="http://schemas.openxmlformats.org/officeDocument/2006/relationships/image" Target="../media/image24.png"/><Relationship Id="rId31" Type="http://schemas.openxmlformats.org/officeDocument/2006/relationships/image" Target="../media/image34.emf"/><Relationship Id="rId4" Type="http://schemas.openxmlformats.org/officeDocument/2006/relationships/image" Target="../media/image13.png"/><Relationship Id="rId9" Type="http://schemas.openxmlformats.org/officeDocument/2006/relationships/image" Target="../media/image16.png"/><Relationship Id="rId14" Type="http://schemas.openxmlformats.org/officeDocument/2006/relationships/image" Target="../media/image19.png"/><Relationship Id="rId22" Type="http://schemas.openxmlformats.org/officeDocument/2006/relationships/image" Target="../media/image27.png"/><Relationship Id="rId27" Type="http://schemas.openxmlformats.org/officeDocument/2006/relationships/image" Target="../media/image31.png"/><Relationship Id="rId30" Type="http://schemas.openxmlformats.org/officeDocument/2006/relationships/image" Target="../media/image9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44062" y="1273908"/>
            <a:ext cx="289169" cy="64086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 rot="16200000">
            <a:off x="318438" y="4300153"/>
            <a:ext cx="1057769" cy="83665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 rot="16200000">
            <a:off x="300216" y="2414957"/>
            <a:ext cx="1057769" cy="83665"/>
          </a:xfrm>
          <a:prstGeom prst="rect">
            <a:avLst/>
          </a:prstGeom>
        </p:spPr>
      </p:pic>
      <p:cxnSp>
        <p:nvCxnSpPr>
          <p:cNvPr id="27" name="Straight Connector 26"/>
          <p:cNvCxnSpPr/>
          <p:nvPr/>
        </p:nvCxnSpPr>
        <p:spPr>
          <a:xfrm>
            <a:off x="5162237" y="1914769"/>
            <a:ext cx="1101439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7776128" y="1927905"/>
            <a:ext cx="1074261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5162237" y="5182147"/>
            <a:ext cx="3649430" cy="56066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6" name="Picture 2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5400000">
            <a:off x="1152592" y="2536283"/>
            <a:ext cx="1446215" cy="203187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5400000">
            <a:off x="1152592" y="4357446"/>
            <a:ext cx="1446215" cy="203187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5400000">
            <a:off x="1384800" y="4357445"/>
            <a:ext cx="1446215" cy="203187"/>
          </a:xfrm>
          <a:prstGeom prst="rect">
            <a:avLst/>
          </a:prstGeom>
        </p:spPr>
      </p:pic>
      <p:pic>
        <p:nvPicPr>
          <p:cNvPr id="32" name="Picture 3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5400000">
            <a:off x="1384800" y="2536283"/>
            <a:ext cx="1446215" cy="203187"/>
          </a:xfrm>
          <a:prstGeom prst="rect">
            <a:avLst/>
          </a:prstGeom>
        </p:spPr>
      </p:pic>
      <p:pic>
        <p:nvPicPr>
          <p:cNvPr id="33" name="Picture 3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5400000">
            <a:off x="1617008" y="2539846"/>
            <a:ext cx="1446215" cy="203187"/>
          </a:xfrm>
          <a:prstGeom prst="rect">
            <a:avLst/>
          </a:prstGeom>
        </p:spPr>
      </p:pic>
      <p:pic>
        <p:nvPicPr>
          <p:cNvPr id="34" name="Picture 3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5400000">
            <a:off x="1617008" y="4357444"/>
            <a:ext cx="1446215" cy="203187"/>
          </a:xfrm>
          <a:prstGeom prst="rect">
            <a:avLst/>
          </a:prstGeom>
        </p:spPr>
      </p:pic>
      <p:pic>
        <p:nvPicPr>
          <p:cNvPr id="40" name="Picture 3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5400000">
            <a:off x="949333" y="2539845"/>
            <a:ext cx="1446215" cy="203187"/>
          </a:xfrm>
          <a:prstGeom prst="rect">
            <a:avLst/>
          </a:prstGeom>
        </p:spPr>
      </p:pic>
      <p:pic>
        <p:nvPicPr>
          <p:cNvPr id="41" name="Picture 4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5400000">
            <a:off x="955834" y="4361008"/>
            <a:ext cx="1446215" cy="203187"/>
          </a:xfrm>
          <a:prstGeom prst="rect">
            <a:avLst/>
          </a:prstGeom>
        </p:spPr>
      </p:pic>
      <p:pic>
        <p:nvPicPr>
          <p:cNvPr id="48" name="Picture 4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29100" y="3393789"/>
            <a:ext cx="571429" cy="304762"/>
          </a:xfrm>
          <a:prstGeom prst="rect">
            <a:avLst/>
          </a:prstGeom>
        </p:spPr>
      </p:pic>
      <p:pic>
        <p:nvPicPr>
          <p:cNvPr id="50" name="Picture 49"/>
          <p:cNvPicPr>
            <a:picLocks noChangeAspect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260914" y="2309048"/>
            <a:ext cx="1228571" cy="1285714"/>
          </a:xfrm>
          <a:prstGeom prst="rect">
            <a:avLst/>
          </a:prstGeom>
        </p:spPr>
      </p:pic>
      <p:pic>
        <p:nvPicPr>
          <p:cNvPr id="51" name="Picture 50"/>
          <p:cNvPicPr>
            <a:picLocks noChangeAspect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533388" y="2229577"/>
            <a:ext cx="1228571" cy="1285714"/>
          </a:xfrm>
          <a:prstGeom prst="rect">
            <a:avLst/>
          </a:prstGeom>
        </p:spPr>
      </p:pic>
      <p:pic>
        <p:nvPicPr>
          <p:cNvPr id="52" name="Picture 5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442650" y="4237588"/>
            <a:ext cx="292829" cy="621514"/>
          </a:xfrm>
          <a:prstGeom prst="rect">
            <a:avLst/>
          </a:prstGeom>
        </p:spPr>
      </p:pic>
      <p:pic>
        <p:nvPicPr>
          <p:cNvPr id="35" name="Picture 34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818014" y="3489291"/>
            <a:ext cx="333333" cy="323810"/>
          </a:xfrm>
          <a:prstGeom prst="rect">
            <a:avLst/>
          </a:prstGeom>
        </p:spPr>
      </p:pic>
      <p:pic>
        <p:nvPicPr>
          <p:cNvPr id="36" name="Picture 35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118498" y="4477004"/>
            <a:ext cx="333333" cy="323810"/>
          </a:xfrm>
          <a:prstGeom prst="rect">
            <a:avLst/>
          </a:prstGeom>
        </p:spPr>
      </p:pic>
      <p:pic>
        <p:nvPicPr>
          <p:cNvPr id="37" name="Picture 36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399735" y="3794041"/>
            <a:ext cx="333333" cy="323810"/>
          </a:xfrm>
          <a:prstGeom prst="rect">
            <a:avLst/>
          </a:prstGeom>
        </p:spPr>
      </p:pic>
      <p:pic>
        <p:nvPicPr>
          <p:cNvPr id="38" name="Picture 37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622749" y="2447564"/>
            <a:ext cx="333333" cy="323810"/>
          </a:xfrm>
          <a:prstGeom prst="rect">
            <a:avLst/>
          </a:prstGeom>
        </p:spPr>
      </p:pic>
      <p:pic>
        <p:nvPicPr>
          <p:cNvPr id="39" name="Picture 38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 rot="16200000">
            <a:off x="3061897" y="4443579"/>
            <a:ext cx="1290837" cy="1087649"/>
          </a:xfrm>
          <a:prstGeom prst="rect">
            <a:avLst/>
          </a:prstGeom>
        </p:spPr>
      </p:pic>
      <p:pic>
        <p:nvPicPr>
          <p:cNvPr id="42" name="Picture 41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 rot="16200000">
            <a:off x="3103156" y="1582131"/>
            <a:ext cx="1290837" cy="1087649"/>
          </a:xfrm>
          <a:prstGeom prst="rect">
            <a:avLst/>
          </a:prstGeom>
        </p:spPr>
      </p:pic>
      <p:pic>
        <p:nvPicPr>
          <p:cNvPr id="43" name="Picture 42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007261" y="4519308"/>
            <a:ext cx="1954838" cy="444500"/>
          </a:xfrm>
          <a:prstGeom prst="rect">
            <a:avLst/>
          </a:prstGeom>
        </p:spPr>
      </p:pic>
      <p:pic>
        <p:nvPicPr>
          <p:cNvPr id="44" name="Picture 43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 rot="16200000">
            <a:off x="4259398" y="4414994"/>
            <a:ext cx="685463" cy="266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2898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 rot="10800000">
            <a:off x="4722060" y="81418"/>
            <a:ext cx="3962151" cy="44223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285" y="2584115"/>
            <a:ext cx="806773" cy="140438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21570" y="2667047"/>
            <a:ext cx="770916" cy="854582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771496" y="1322637"/>
            <a:ext cx="364542" cy="179283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741985" y="926542"/>
            <a:ext cx="723108" cy="191235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751993" y="111756"/>
            <a:ext cx="1446215" cy="203187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703134" y="4212843"/>
            <a:ext cx="1228571" cy="1285714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490953" y="944273"/>
            <a:ext cx="890438" cy="525896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 rot="11873867">
            <a:off x="5801710" y="1581281"/>
            <a:ext cx="268924" cy="274900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 rot="5400000">
            <a:off x="-59164" y="4707650"/>
            <a:ext cx="423087" cy="225646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827208" y="4675920"/>
            <a:ext cx="333333" cy="323810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 rot="5400000">
            <a:off x="7952998" y="5940520"/>
            <a:ext cx="245020" cy="705179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70580" y="5502118"/>
            <a:ext cx="256972" cy="25099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455583" y="302534"/>
            <a:ext cx="9362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Original Commons Couch area Set-up as One Unit</a:t>
            </a:r>
            <a:endParaRPr lang="en-US" sz="900" dirty="0"/>
          </a:p>
        </p:txBody>
      </p:sp>
      <p:sp>
        <p:nvSpPr>
          <p:cNvPr id="27" name="TextBox 26"/>
          <p:cNvSpPr txBox="1"/>
          <p:nvPr/>
        </p:nvSpPr>
        <p:spPr>
          <a:xfrm>
            <a:off x="682366" y="1488151"/>
            <a:ext cx="110196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Commons Couch</a:t>
            </a:r>
            <a:endParaRPr lang="en-US" sz="900" dirty="0"/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86738" y="1827295"/>
            <a:ext cx="472112" cy="304781"/>
          </a:xfrm>
          <a:prstGeom prst="rect">
            <a:avLst/>
          </a:prstGeom>
        </p:spPr>
      </p:pic>
      <p:sp>
        <p:nvSpPr>
          <p:cNvPr id="29" name="TextBox 28"/>
          <p:cNvSpPr txBox="1"/>
          <p:nvPr/>
        </p:nvSpPr>
        <p:spPr>
          <a:xfrm>
            <a:off x="618788" y="1814851"/>
            <a:ext cx="11019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Commons Coffee Table</a:t>
            </a:r>
            <a:endParaRPr lang="en-US" sz="900" dirty="0"/>
          </a:p>
        </p:txBody>
      </p:sp>
      <p:pic>
        <p:nvPicPr>
          <p:cNvPr id="30" name="Picture 29"/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220895" y="2306453"/>
            <a:ext cx="239044" cy="239044"/>
          </a:xfrm>
          <a:prstGeom prst="rect">
            <a:avLst/>
          </a:prstGeom>
        </p:spPr>
      </p:pic>
      <p:sp>
        <p:nvSpPr>
          <p:cNvPr id="31" name="TextBox 30"/>
          <p:cNvSpPr txBox="1"/>
          <p:nvPr/>
        </p:nvSpPr>
        <p:spPr>
          <a:xfrm>
            <a:off x="518588" y="2239947"/>
            <a:ext cx="11019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Commons Chairs in the Couch area</a:t>
            </a:r>
            <a:endParaRPr lang="en-US" sz="900" dirty="0"/>
          </a:p>
        </p:txBody>
      </p:sp>
      <p:pic>
        <p:nvPicPr>
          <p:cNvPr id="32" name="Picture 31"/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0" y="1503033"/>
            <a:ext cx="743776" cy="256054"/>
          </a:xfrm>
          <a:prstGeom prst="rect">
            <a:avLst/>
          </a:prstGeom>
        </p:spPr>
      </p:pic>
      <p:sp>
        <p:nvSpPr>
          <p:cNvPr id="33" name="TextBox 32"/>
          <p:cNvSpPr txBox="1"/>
          <p:nvPr/>
        </p:nvSpPr>
        <p:spPr>
          <a:xfrm>
            <a:off x="881870" y="2818178"/>
            <a:ext cx="1007351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1</a:t>
            </a:r>
            <a:r>
              <a:rPr lang="en-US" sz="900" baseline="30000" dirty="0" smtClean="0"/>
              <a:t>st</a:t>
            </a:r>
            <a:r>
              <a:rPr lang="en-US" sz="900" dirty="0" smtClean="0"/>
              <a:t> Commons Table/Chairs Set-up (One Unit)</a:t>
            </a:r>
            <a:endParaRPr lang="en-US" sz="900" dirty="0"/>
          </a:p>
        </p:txBody>
      </p:sp>
      <p:sp>
        <p:nvSpPr>
          <p:cNvPr id="34" name="TextBox 33"/>
          <p:cNvSpPr txBox="1"/>
          <p:nvPr/>
        </p:nvSpPr>
        <p:spPr>
          <a:xfrm>
            <a:off x="2684824" y="2806233"/>
            <a:ext cx="1007351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2nd Commons Table/Chairs Set-up (One Unit)</a:t>
            </a:r>
            <a:endParaRPr lang="en-US" sz="900" dirty="0"/>
          </a:p>
        </p:txBody>
      </p:sp>
      <p:sp>
        <p:nvSpPr>
          <p:cNvPr id="37" name="TextBox 36"/>
          <p:cNvSpPr txBox="1"/>
          <p:nvPr/>
        </p:nvSpPr>
        <p:spPr>
          <a:xfrm>
            <a:off x="5544397" y="2886109"/>
            <a:ext cx="9324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Commons Study Table</a:t>
            </a:r>
            <a:endParaRPr lang="en-US" sz="900" dirty="0"/>
          </a:p>
        </p:txBody>
      </p:sp>
      <p:pic>
        <p:nvPicPr>
          <p:cNvPr id="39" name="Picture 38"/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2771496" y="1729885"/>
            <a:ext cx="173307" cy="185259"/>
          </a:xfrm>
          <a:prstGeom prst="rect">
            <a:avLst/>
          </a:prstGeom>
        </p:spPr>
      </p:pic>
      <p:sp>
        <p:nvSpPr>
          <p:cNvPr id="42" name="TextBox 41"/>
          <p:cNvSpPr txBox="1"/>
          <p:nvPr/>
        </p:nvSpPr>
        <p:spPr>
          <a:xfrm>
            <a:off x="2637562" y="275345"/>
            <a:ext cx="176347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Commons Study Chair (Unit of 8)</a:t>
            </a:r>
            <a:endParaRPr lang="en-US" sz="900" dirty="0"/>
          </a:p>
        </p:txBody>
      </p:sp>
      <p:pic>
        <p:nvPicPr>
          <p:cNvPr id="43" name="Picture 42"/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2751993" y="506177"/>
            <a:ext cx="1105578" cy="197211"/>
          </a:xfrm>
          <a:prstGeom prst="rect">
            <a:avLst/>
          </a:prstGeom>
        </p:spPr>
      </p:pic>
      <p:sp>
        <p:nvSpPr>
          <p:cNvPr id="44" name="TextBox 43"/>
          <p:cNvSpPr txBox="1"/>
          <p:nvPr/>
        </p:nvSpPr>
        <p:spPr>
          <a:xfrm>
            <a:off x="2640123" y="695710"/>
            <a:ext cx="176347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Commons Study Chair (Unit of 6)</a:t>
            </a:r>
            <a:endParaRPr lang="en-US" sz="900" dirty="0"/>
          </a:p>
        </p:txBody>
      </p:sp>
      <p:sp>
        <p:nvSpPr>
          <p:cNvPr id="45" name="TextBox 44"/>
          <p:cNvSpPr txBox="1"/>
          <p:nvPr/>
        </p:nvSpPr>
        <p:spPr>
          <a:xfrm>
            <a:off x="2654498" y="1091805"/>
            <a:ext cx="176347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Commons Study Chair (Unit of 4)</a:t>
            </a:r>
            <a:endParaRPr lang="en-US" sz="900" dirty="0"/>
          </a:p>
        </p:txBody>
      </p:sp>
      <p:sp>
        <p:nvSpPr>
          <p:cNvPr id="46" name="TextBox 45"/>
          <p:cNvSpPr txBox="1"/>
          <p:nvPr/>
        </p:nvSpPr>
        <p:spPr>
          <a:xfrm>
            <a:off x="2654498" y="1487900"/>
            <a:ext cx="176347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Commons Study Chair (Unit of 2)</a:t>
            </a:r>
            <a:endParaRPr lang="en-US" sz="900" dirty="0"/>
          </a:p>
        </p:txBody>
      </p:sp>
      <p:sp>
        <p:nvSpPr>
          <p:cNvPr id="47" name="TextBox 46"/>
          <p:cNvSpPr txBox="1"/>
          <p:nvPr/>
        </p:nvSpPr>
        <p:spPr>
          <a:xfrm>
            <a:off x="5250054" y="604782"/>
            <a:ext cx="290616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Commons Original Orange Chairs with Screens (One Unit)</a:t>
            </a:r>
            <a:endParaRPr lang="en-US" sz="900" dirty="0"/>
          </a:p>
        </p:txBody>
      </p:sp>
      <p:sp>
        <p:nvSpPr>
          <p:cNvPr id="48" name="TextBox 47"/>
          <p:cNvSpPr txBox="1"/>
          <p:nvPr/>
        </p:nvSpPr>
        <p:spPr>
          <a:xfrm>
            <a:off x="3011545" y="2356135"/>
            <a:ext cx="106982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Screens (One Unit)</a:t>
            </a:r>
            <a:endParaRPr lang="en-US" sz="900" dirty="0"/>
          </a:p>
        </p:txBody>
      </p:sp>
      <p:pic>
        <p:nvPicPr>
          <p:cNvPr id="49" name="Picture 48"/>
          <p:cNvPicPr>
            <a:picLocks noChangeAspect="1"/>
          </p:cNvPicPr>
          <p:nvPr/>
        </p:nvPicPr>
        <p:blipFill>
          <a:blip r:embed="rId20"/>
          <a:stretch>
            <a:fillRect/>
          </a:stretch>
        </p:blipFill>
        <p:spPr>
          <a:xfrm>
            <a:off x="2039222" y="2242259"/>
            <a:ext cx="2994024" cy="65737"/>
          </a:xfrm>
          <a:prstGeom prst="rect">
            <a:avLst/>
          </a:prstGeom>
        </p:spPr>
      </p:pic>
      <p:sp>
        <p:nvSpPr>
          <p:cNvPr id="50" name="TextBox 49"/>
          <p:cNvSpPr txBox="1"/>
          <p:nvPr/>
        </p:nvSpPr>
        <p:spPr>
          <a:xfrm>
            <a:off x="6464372" y="926542"/>
            <a:ext cx="14032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Commons Orange Chairs of </a:t>
            </a:r>
            <a:r>
              <a:rPr lang="en-US" sz="900" dirty="0"/>
              <a:t>T</a:t>
            </a:r>
            <a:r>
              <a:rPr lang="en-US" sz="900" dirty="0" smtClean="0"/>
              <a:t>hree (One Unit)</a:t>
            </a:r>
            <a:endParaRPr lang="en-US" sz="900" dirty="0"/>
          </a:p>
        </p:txBody>
      </p:sp>
      <p:sp>
        <p:nvSpPr>
          <p:cNvPr id="51" name="TextBox 50"/>
          <p:cNvSpPr txBox="1"/>
          <p:nvPr/>
        </p:nvSpPr>
        <p:spPr>
          <a:xfrm>
            <a:off x="6393475" y="1584019"/>
            <a:ext cx="135062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Commons Orange Chairs</a:t>
            </a:r>
            <a:endParaRPr lang="en-US" sz="900" dirty="0"/>
          </a:p>
        </p:txBody>
      </p:sp>
      <p:pic>
        <p:nvPicPr>
          <p:cNvPr id="52" name="Picture 51"/>
          <p:cNvPicPr>
            <a:picLocks noChangeAspect="1"/>
          </p:cNvPicPr>
          <p:nvPr/>
        </p:nvPicPr>
        <p:blipFill>
          <a:blip r:embed="rId21"/>
          <a:stretch>
            <a:fillRect/>
          </a:stretch>
        </p:blipFill>
        <p:spPr>
          <a:xfrm>
            <a:off x="5855494" y="2036833"/>
            <a:ext cx="161355" cy="167331"/>
          </a:xfrm>
          <a:prstGeom prst="rect">
            <a:avLst/>
          </a:prstGeom>
        </p:spPr>
      </p:pic>
      <p:sp>
        <p:nvSpPr>
          <p:cNvPr id="53" name="TextBox 52"/>
          <p:cNvSpPr txBox="1"/>
          <p:nvPr/>
        </p:nvSpPr>
        <p:spPr>
          <a:xfrm>
            <a:off x="6393475" y="1944486"/>
            <a:ext cx="13232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Commons Coffee Table near Orange Chairs</a:t>
            </a:r>
            <a:endParaRPr lang="en-US" sz="900" dirty="0"/>
          </a:p>
        </p:txBody>
      </p:sp>
      <p:sp>
        <p:nvSpPr>
          <p:cNvPr id="54" name="TextBox 53"/>
          <p:cNvSpPr txBox="1"/>
          <p:nvPr/>
        </p:nvSpPr>
        <p:spPr>
          <a:xfrm>
            <a:off x="850254" y="5326663"/>
            <a:ext cx="8765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Events: Round with 8 Chairs</a:t>
            </a:r>
            <a:endParaRPr lang="en-US" sz="900" dirty="0"/>
          </a:p>
        </p:txBody>
      </p:sp>
      <p:pic>
        <p:nvPicPr>
          <p:cNvPr id="55" name="Picture 54"/>
          <p:cNvPicPr>
            <a:picLocks noChangeAspect="1"/>
          </p:cNvPicPr>
          <p:nvPr/>
        </p:nvPicPr>
        <p:blipFill>
          <a:blip r:embed="rId22"/>
          <a:stretch>
            <a:fillRect/>
          </a:stretch>
        </p:blipFill>
        <p:spPr>
          <a:xfrm rot="5400000">
            <a:off x="3558169" y="2810474"/>
            <a:ext cx="866534" cy="555777"/>
          </a:xfrm>
          <a:prstGeom prst="rect">
            <a:avLst/>
          </a:prstGeom>
        </p:spPr>
      </p:pic>
      <p:sp>
        <p:nvSpPr>
          <p:cNvPr id="57" name="TextBox 56"/>
          <p:cNvSpPr txBox="1"/>
          <p:nvPr/>
        </p:nvSpPr>
        <p:spPr>
          <a:xfrm>
            <a:off x="249861" y="4732631"/>
            <a:ext cx="66088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Podium</a:t>
            </a:r>
            <a:endParaRPr lang="en-US" sz="900" dirty="0"/>
          </a:p>
        </p:txBody>
      </p:sp>
      <p:sp>
        <p:nvSpPr>
          <p:cNvPr id="58" name="TextBox 57"/>
          <p:cNvSpPr txBox="1"/>
          <p:nvPr/>
        </p:nvSpPr>
        <p:spPr>
          <a:xfrm>
            <a:off x="4323258" y="2772493"/>
            <a:ext cx="1007351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3</a:t>
            </a:r>
            <a:r>
              <a:rPr lang="en-US" sz="900" baseline="30000" dirty="0" smtClean="0"/>
              <a:t>rd</a:t>
            </a:r>
            <a:r>
              <a:rPr lang="en-US" sz="900" dirty="0" smtClean="0"/>
              <a:t> Commons Table/Chairs Set-up (One Unit)</a:t>
            </a:r>
            <a:endParaRPr lang="en-US" sz="900" dirty="0"/>
          </a:p>
        </p:txBody>
      </p:sp>
      <p:sp>
        <p:nvSpPr>
          <p:cNvPr id="59" name="TextBox 58"/>
          <p:cNvSpPr txBox="1"/>
          <p:nvPr/>
        </p:nvSpPr>
        <p:spPr>
          <a:xfrm>
            <a:off x="2654497" y="1913339"/>
            <a:ext cx="176347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Commons Study Chair</a:t>
            </a:r>
            <a:endParaRPr lang="en-US" sz="900" dirty="0"/>
          </a:p>
        </p:txBody>
      </p:sp>
      <p:sp>
        <p:nvSpPr>
          <p:cNvPr id="60" name="TextBox 59"/>
          <p:cNvSpPr txBox="1"/>
          <p:nvPr/>
        </p:nvSpPr>
        <p:spPr>
          <a:xfrm>
            <a:off x="1071614" y="4652737"/>
            <a:ext cx="5640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High Top</a:t>
            </a:r>
            <a:endParaRPr lang="en-US" sz="900" dirty="0"/>
          </a:p>
        </p:txBody>
      </p:sp>
      <p:pic>
        <p:nvPicPr>
          <p:cNvPr id="61" name="Picture 60"/>
          <p:cNvPicPr>
            <a:picLocks noChangeAspect="1"/>
          </p:cNvPicPr>
          <p:nvPr/>
        </p:nvPicPr>
        <p:blipFill>
          <a:blip r:embed="rId22"/>
          <a:stretch>
            <a:fillRect/>
          </a:stretch>
        </p:blipFill>
        <p:spPr>
          <a:xfrm>
            <a:off x="851733" y="5999943"/>
            <a:ext cx="866534" cy="555777"/>
          </a:xfrm>
          <a:prstGeom prst="rect">
            <a:avLst/>
          </a:prstGeom>
        </p:spPr>
      </p:pic>
      <p:sp>
        <p:nvSpPr>
          <p:cNvPr id="62" name="TextBox 61"/>
          <p:cNvSpPr txBox="1"/>
          <p:nvPr/>
        </p:nvSpPr>
        <p:spPr>
          <a:xfrm>
            <a:off x="46285" y="6559373"/>
            <a:ext cx="211737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err="1" smtClean="0"/>
              <a:t>CommonsTable</a:t>
            </a:r>
            <a:r>
              <a:rPr lang="en-US" sz="900" dirty="0" smtClean="0"/>
              <a:t>/Chairs Set-up (One Unit)</a:t>
            </a:r>
            <a:endParaRPr lang="en-US" sz="900" dirty="0"/>
          </a:p>
        </p:txBody>
      </p:sp>
      <p:cxnSp>
        <p:nvCxnSpPr>
          <p:cNvPr id="64" name="Straight Connector 63"/>
          <p:cNvCxnSpPr/>
          <p:nvPr/>
        </p:nvCxnSpPr>
        <p:spPr>
          <a:xfrm>
            <a:off x="121777" y="4043406"/>
            <a:ext cx="8889361" cy="59671"/>
          </a:xfrm>
          <a:prstGeom prst="line">
            <a:avLst/>
          </a:prstGeom>
          <a:ln w="15875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>
            <a:off x="4083509" y="4043406"/>
            <a:ext cx="10979" cy="2763288"/>
          </a:xfrm>
          <a:prstGeom prst="line">
            <a:avLst/>
          </a:prstGeom>
          <a:ln w="15875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6416147" y="2844427"/>
            <a:ext cx="23513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THE COMMONS FURNITURE 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-715752" y="4026325"/>
            <a:ext cx="23513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EVENTS 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7834143" y="4603053"/>
            <a:ext cx="936282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Original BSL Couch area Set-up as One Unit</a:t>
            </a:r>
            <a:endParaRPr lang="en-US" sz="900" dirty="0"/>
          </a:p>
        </p:txBody>
      </p:sp>
      <p:sp>
        <p:nvSpPr>
          <p:cNvPr id="73" name="TextBox 72"/>
          <p:cNvSpPr txBox="1"/>
          <p:nvPr/>
        </p:nvSpPr>
        <p:spPr>
          <a:xfrm>
            <a:off x="7807466" y="6469883"/>
            <a:ext cx="110196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BSL Couch</a:t>
            </a:r>
            <a:endParaRPr lang="en-US" sz="900" dirty="0"/>
          </a:p>
        </p:txBody>
      </p:sp>
      <p:sp>
        <p:nvSpPr>
          <p:cNvPr id="74" name="TextBox 73"/>
          <p:cNvSpPr txBox="1"/>
          <p:nvPr/>
        </p:nvSpPr>
        <p:spPr>
          <a:xfrm>
            <a:off x="7735340" y="5761780"/>
            <a:ext cx="110196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BSL Chair</a:t>
            </a:r>
            <a:endParaRPr lang="en-US" sz="900" dirty="0"/>
          </a:p>
        </p:txBody>
      </p:sp>
      <p:pic>
        <p:nvPicPr>
          <p:cNvPr id="75" name="Picture 74"/>
          <p:cNvPicPr>
            <a:picLocks noChangeAspect="1"/>
          </p:cNvPicPr>
          <p:nvPr/>
        </p:nvPicPr>
        <p:blipFill>
          <a:blip r:embed="rId23"/>
          <a:stretch>
            <a:fillRect/>
          </a:stretch>
        </p:blipFill>
        <p:spPr>
          <a:xfrm>
            <a:off x="6805480" y="5493922"/>
            <a:ext cx="280876" cy="274900"/>
          </a:xfrm>
          <a:prstGeom prst="rect">
            <a:avLst/>
          </a:prstGeom>
        </p:spPr>
      </p:pic>
      <p:sp>
        <p:nvSpPr>
          <p:cNvPr id="76" name="TextBox 75"/>
          <p:cNvSpPr txBox="1"/>
          <p:nvPr/>
        </p:nvSpPr>
        <p:spPr>
          <a:xfrm>
            <a:off x="6464372" y="5753114"/>
            <a:ext cx="110196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BSL Coffee Table</a:t>
            </a:r>
            <a:endParaRPr lang="en-US" sz="900" dirty="0"/>
          </a:p>
        </p:txBody>
      </p:sp>
      <p:pic>
        <p:nvPicPr>
          <p:cNvPr id="77" name="Picture 76"/>
          <p:cNvPicPr>
            <a:picLocks noChangeAspect="1"/>
          </p:cNvPicPr>
          <p:nvPr/>
        </p:nvPicPr>
        <p:blipFill>
          <a:blip r:embed="rId24"/>
          <a:stretch>
            <a:fillRect/>
          </a:stretch>
        </p:blipFill>
        <p:spPr>
          <a:xfrm>
            <a:off x="6853649" y="6163575"/>
            <a:ext cx="215139" cy="203187"/>
          </a:xfrm>
          <a:prstGeom prst="rect">
            <a:avLst/>
          </a:prstGeom>
        </p:spPr>
      </p:pic>
      <p:sp>
        <p:nvSpPr>
          <p:cNvPr id="78" name="TextBox 77"/>
          <p:cNvSpPr txBox="1"/>
          <p:nvPr/>
        </p:nvSpPr>
        <p:spPr>
          <a:xfrm>
            <a:off x="6438744" y="6378699"/>
            <a:ext cx="11019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BSL Orange Fabric Stool</a:t>
            </a:r>
            <a:endParaRPr lang="en-US" sz="900" dirty="0"/>
          </a:p>
        </p:txBody>
      </p:sp>
      <p:pic>
        <p:nvPicPr>
          <p:cNvPr id="79" name="Picture 78"/>
          <p:cNvPicPr>
            <a:picLocks noChangeAspect="1"/>
          </p:cNvPicPr>
          <p:nvPr/>
        </p:nvPicPr>
        <p:blipFill>
          <a:blip r:embed="rId25"/>
          <a:stretch>
            <a:fillRect/>
          </a:stretch>
        </p:blipFill>
        <p:spPr>
          <a:xfrm>
            <a:off x="5421857" y="6328654"/>
            <a:ext cx="167331" cy="155378"/>
          </a:xfrm>
          <a:prstGeom prst="rect">
            <a:avLst/>
          </a:prstGeom>
        </p:spPr>
      </p:pic>
      <p:sp>
        <p:nvSpPr>
          <p:cNvPr id="80" name="TextBox 79"/>
          <p:cNvSpPr txBox="1"/>
          <p:nvPr/>
        </p:nvSpPr>
        <p:spPr>
          <a:xfrm>
            <a:off x="5008678" y="6474628"/>
            <a:ext cx="110196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BSL High Top Stool</a:t>
            </a:r>
            <a:endParaRPr lang="en-US" sz="900" dirty="0"/>
          </a:p>
        </p:txBody>
      </p:sp>
      <p:sp>
        <p:nvSpPr>
          <p:cNvPr id="81" name="TextBox 80"/>
          <p:cNvSpPr txBox="1"/>
          <p:nvPr/>
        </p:nvSpPr>
        <p:spPr>
          <a:xfrm>
            <a:off x="4509614" y="5853561"/>
            <a:ext cx="180187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 smtClean="0"/>
              <a:t>BSL Bar Table with Chairs</a:t>
            </a:r>
            <a:endParaRPr lang="en-US" sz="900" dirty="0"/>
          </a:p>
        </p:txBody>
      </p:sp>
      <p:pic>
        <p:nvPicPr>
          <p:cNvPr id="82" name="Picture 81"/>
          <p:cNvPicPr>
            <a:picLocks noChangeAspect="1"/>
          </p:cNvPicPr>
          <p:nvPr/>
        </p:nvPicPr>
        <p:blipFill>
          <a:blip r:embed="rId26"/>
          <a:stretch>
            <a:fillRect/>
          </a:stretch>
        </p:blipFill>
        <p:spPr>
          <a:xfrm>
            <a:off x="81765" y="98386"/>
            <a:ext cx="1290837" cy="1087649"/>
          </a:xfrm>
          <a:prstGeom prst="rect">
            <a:avLst/>
          </a:prstGeom>
        </p:spPr>
      </p:pic>
      <p:pic>
        <p:nvPicPr>
          <p:cNvPr id="83" name="Picture 82"/>
          <p:cNvPicPr>
            <a:picLocks noChangeAspect="1"/>
          </p:cNvPicPr>
          <p:nvPr/>
        </p:nvPicPr>
        <p:blipFill>
          <a:blip r:embed="rId27"/>
          <a:stretch>
            <a:fillRect/>
          </a:stretch>
        </p:blipFill>
        <p:spPr>
          <a:xfrm rot="5400000">
            <a:off x="5078734" y="4459057"/>
            <a:ext cx="681275" cy="1948207"/>
          </a:xfrm>
          <a:prstGeom prst="rect">
            <a:avLst/>
          </a:prstGeom>
        </p:spPr>
      </p:pic>
      <p:pic>
        <p:nvPicPr>
          <p:cNvPr id="88" name="Picture 87"/>
          <p:cNvPicPr>
            <a:picLocks noChangeAspect="1"/>
          </p:cNvPicPr>
          <p:nvPr/>
        </p:nvPicPr>
        <p:blipFill>
          <a:blip r:embed="rId28"/>
          <a:stretch>
            <a:fillRect/>
          </a:stretch>
        </p:blipFill>
        <p:spPr>
          <a:xfrm>
            <a:off x="1656256" y="4382364"/>
            <a:ext cx="1980225" cy="457200"/>
          </a:xfrm>
          <a:prstGeom prst="rect">
            <a:avLst/>
          </a:prstGeom>
        </p:spPr>
      </p:pic>
      <p:pic>
        <p:nvPicPr>
          <p:cNvPr id="89" name="Picture 88"/>
          <p:cNvPicPr>
            <a:picLocks noChangeAspect="1"/>
          </p:cNvPicPr>
          <p:nvPr/>
        </p:nvPicPr>
        <p:blipFill>
          <a:blip r:embed="rId29"/>
          <a:stretch>
            <a:fillRect/>
          </a:stretch>
        </p:blipFill>
        <p:spPr>
          <a:xfrm>
            <a:off x="1652886" y="4822523"/>
            <a:ext cx="1980225" cy="406400"/>
          </a:xfrm>
          <a:prstGeom prst="rect">
            <a:avLst/>
          </a:prstGeom>
        </p:spPr>
      </p:pic>
      <p:pic>
        <p:nvPicPr>
          <p:cNvPr id="90" name="Picture 89"/>
          <p:cNvPicPr>
            <a:picLocks noChangeAspect="1"/>
          </p:cNvPicPr>
          <p:nvPr/>
        </p:nvPicPr>
        <p:blipFill>
          <a:blip r:embed="rId30"/>
          <a:stretch>
            <a:fillRect/>
          </a:stretch>
        </p:blipFill>
        <p:spPr>
          <a:xfrm>
            <a:off x="1688922" y="5202800"/>
            <a:ext cx="1954838" cy="444500"/>
          </a:xfrm>
          <a:prstGeom prst="rect">
            <a:avLst/>
          </a:prstGeom>
        </p:spPr>
      </p:pic>
      <p:pic>
        <p:nvPicPr>
          <p:cNvPr id="92" name="Picture 91"/>
          <p:cNvPicPr>
            <a:picLocks noChangeAspect="1"/>
          </p:cNvPicPr>
          <p:nvPr/>
        </p:nvPicPr>
        <p:blipFill>
          <a:blip r:embed="rId31"/>
          <a:stretch>
            <a:fillRect/>
          </a:stretch>
        </p:blipFill>
        <p:spPr>
          <a:xfrm>
            <a:off x="2386112" y="6345446"/>
            <a:ext cx="583913" cy="304800"/>
          </a:xfrm>
          <a:prstGeom prst="rect">
            <a:avLst/>
          </a:prstGeom>
        </p:spPr>
      </p:pic>
      <p:pic>
        <p:nvPicPr>
          <p:cNvPr id="93" name="Picture 92"/>
          <p:cNvPicPr>
            <a:picLocks noChangeAspect="1"/>
          </p:cNvPicPr>
          <p:nvPr/>
        </p:nvPicPr>
        <p:blipFill>
          <a:blip r:embed="rId32"/>
          <a:stretch>
            <a:fillRect/>
          </a:stretch>
        </p:blipFill>
        <p:spPr>
          <a:xfrm>
            <a:off x="3052568" y="6214362"/>
            <a:ext cx="583913" cy="304800"/>
          </a:xfrm>
          <a:prstGeom prst="rect">
            <a:avLst/>
          </a:prstGeom>
        </p:spPr>
      </p:pic>
      <p:pic>
        <p:nvPicPr>
          <p:cNvPr id="95" name="Picture 94"/>
          <p:cNvPicPr>
            <a:picLocks noChangeAspect="1"/>
          </p:cNvPicPr>
          <p:nvPr/>
        </p:nvPicPr>
        <p:blipFill>
          <a:blip r:embed="rId33"/>
          <a:stretch>
            <a:fillRect/>
          </a:stretch>
        </p:blipFill>
        <p:spPr>
          <a:xfrm>
            <a:off x="3032598" y="6521781"/>
            <a:ext cx="685463" cy="266700"/>
          </a:xfrm>
          <a:prstGeom prst="rect">
            <a:avLst/>
          </a:prstGeom>
        </p:spPr>
      </p:pic>
      <p:sp>
        <p:nvSpPr>
          <p:cNvPr id="97" name="TextBox 96"/>
          <p:cNvSpPr txBox="1"/>
          <p:nvPr/>
        </p:nvSpPr>
        <p:spPr>
          <a:xfrm>
            <a:off x="1717422" y="4095858"/>
            <a:ext cx="18018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 smtClean="0"/>
              <a:t>BSL Bar Table used for bar, food, or both</a:t>
            </a:r>
            <a:endParaRPr lang="en-US" sz="900" dirty="0"/>
          </a:p>
        </p:txBody>
      </p:sp>
      <p:sp>
        <p:nvSpPr>
          <p:cNvPr id="98" name="TextBox 97"/>
          <p:cNvSpPr txBox="1"/>
          <p:nvPr/>
        </p:nvSpPr>
        <p:spPr>
          <a:xfrm>
            <a:off x="1784335" y="5874732"/>
            <a:ext cx="21393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 smtClean="0"/>
              <a:t>Commons Study Table used for bar, food, or registration</a:t>
            </a:r>
            <a:endParaRPr lang="en-US" sz="900" dirty="0"/>
          </a:p>
        </p:txBody>
      </p:sp>
      <p:sp>
        <p:nvSpPr>
          <p:cNvPr id="99" name="TextBox 98"/>
          <p:cNvSpPr txBox="1"/>
          <p:nvPr/>
        </p:nvSpPr>
        <p:spPr>
          <a:xfrm>
            <a:off x="4036078" y="4102444"/>
            <a:ext cx="24026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THE BLUE SKY LOUNGE </a:t>
            </a:r>
            <a:b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FURNITURE 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100" name="Picture 99"/>
          <p:cNvPicPr>
            <a:picLocks noChangeAspect="1"/>
          </p:cNvPicPr>
          <p:nvPr/>
        </p:nvPicPr>
        <p:blipFill>
          <a:blip r:embed="rId34">
            <a:duotone>
              <a:schemeClr val="accent3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39556" y="5094542"/>
            <a:ext cx="840873" cy="8714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46902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2876</TotalTime>
  <Words>187</Words>
  <Application>Microsoft Office PowerPoint</Application>
  <PresentationFormat>On-screen Show (4:3)</PresentationFormat>
  <Paragraphs>34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Emily Pytka</dc:creator>
  <cp:lastModifiedBy>Aziza Asad</cp:lastModifiedBy>
  <cp:revision>62</cp:revision>
  <cp:lastPrinted>2016-11-03T12:15:24Z</cp:lastPrinted>
  <dcterms:created xsi:type="dcterms:W3CDTF">2016-01-21T19:17:50Z</dcterms:created>
  <dcterms:modified xsi:type="dcterms:W3CDTF">2017-10-05T19:45:17Z</dcterms:modified>
</cp:coreProperties>
</file>