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CC99"/>
    <a:srgbClr val="FFFF66"/>
    <a:srgbClr val="6633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3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BADA-F8BF-4C54-87A0-6BCE88B9724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E5BC-0935-413D-948B-E1E6BDEF0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66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BADA-F8BF-4C54-87A0-6BCE88B9724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E5BC-0935-413D-948B-E1E6BDEF0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87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BADA-F8BF-4C54-87A0-6BCE88B9724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E5BC-0935-413D-948B-E1E6BDEF0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871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BADA-F8BF-4C54-87A0-6BCE88B9724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E5BC-0935-413D-948B-E1E6BDEF0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8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BADA-F8BF-4C54-87A0-6BCE88B9724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E5BC-0935-413D-948B-E1E6BDEF0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65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BADA-F8BF-4C54-87A0-6BCE88B9724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E5BC-0935-413D-948B-E1E6BDEF0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6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BADA-F8BF-4C54-87A0-6BCE88B9724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E5BC-0935-413D-948B-E1E6BDEF0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10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BADA-F8BF-4C54-87A0-6BCE88B9724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E5BC-0935-413D-948B-E1E6BDEF0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844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BADA-F8BF-4C54-87A0-6BCE88B9724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E5BC-0935-413D-948B-E1E6BDEF0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456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BADA-F8BF-4C54-87A0-6BCE88B9724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E5BC-0935-413D-948B-E1E6BDEF0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1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BADA-F8BF-4C54-87A0-6BCE88B9724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E5BC-0935-413D-948B-E1E6BDEF0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56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ABADA-F8BF-4C54-87A0-6BCE88B9724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4E5BC-0935-413D-948B-E1E6BDEF0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33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emf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13" Type="http://schemas.openxmlformats.org/officeDocument/2006/relationships/image" Target="../media/image29.png"/><Relationship Id="rId18" Type="http://schemas.openxmlformats.org/officeDocument/2006/relationships/image" Target="../media/image33.png"/><Relationship Id="rId26" Type="http://schemas.openxmlformats.org/officeDocument/2006/relationships/image" Target="../media/image39.png"/><Relationship Id="rId3" Type="http://schemas.openxmlformats.org/officeDocument/2006/relationships/image" Target="../media/image21.png"/><Relationship Id="rId21" Type="http://schemas.openxmlformats.org/officeDocument/2006/relationships/image" Target="../media/image19.png"/><Relationship Id="rId34" Type="http://schemas.openxmlformats.org/officeDocument/2006/relationships/image" Target="../media/image45.png"/><Relationship Id="rId7" Type="http://schemas.openxmlformats.org/officeDocument/2006/relationships/image" Target="../media/image24.emf"/><Relationship Id="rId12" Type="http://schemas.openxmlformats.org/officeDocument/2006/relationships/image" Target="../media/image28.png"/><Relationship Id="rId17" Type="http://schemas.openxmlformats.org/officeDocument/2006/relationships/image" Target="../media/image32.png"/><Relationship Id="rId25" Type="http://schemas.openxmlformats.org/officeDocument/2006/relationships/image" Target="../media/image38.png"/><Relationship Id="rId33" Type="http://schemas.openxmlformats.org/officeDocument/2006/relationships/image" Target="../media/image44.png"/><Relationship Id="rId2" Type="http://schemas.openxmlformats.org/officeDocument/2006/relationships/image" Target="../media/image13.png"/><Relationship Id="rId16" Type="http://schemas.openxmlformats.org/officeDocument/2006/relationships/image" Target="../media/image16.png"/><Relationship Id="rId20" Type="http://schemas.openxmlformats.org/officeDocument/2006/relationships/image" Target="../media/image18.png"/><Relationship Id="rId29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emf"/><Relationship Id="rId11" Type="http://schemas.openxmlformats.org/officeDocument/2006/relationships/image" Target="../media/image27.png"/><Relationship Id="rId24" Type="http://schemas.openxmlformats.org/officeDocument/2006/relationships/image" Target="../media/image37.png"/><Relationship Id="rId32" Type="http://schemas.openxmlformats.org/officeDocument/2006/relationships/image" Target="../media/image20.png"/><Relationship Id="rId5" Type="http://schemas.openxmlformats.org/officeDocument/2006/relationships/image" Target="../media/image22.emf"/><Relationship Id="rId15" Type="http://schemas.openxmlformats.org/officeDocument/2006/relationships/image" Target="../media/image31.png"/><Relationship Id="rId23" Type="http://schemas.openxmlformats.org/officeDocument/2006/relationships/image" Target="../media/image36.png"/><Relationship Id="rId28" Type="http://schemas.openxmlformats.org/officeDocument/2006/relationships/image" Target="../media/image41.png"/><Relationship Id="rId10" Type="http://schemas.openxmlformats.org/officeDocument/2006/relationships/image" Target="../media/image17.emf"/><Relationship Id="rId19" Type="http://schemas.openxmlformats.org/officeDocument/2006/relationships/image" Target="../media/image34.png"/><Relationship Id="rId31" Type="http://schemas.openxmlformats.org/officeDocument/2006/relationships/image" Target="../media/image43.png"/><Relationship Id="rId4" Type="http://schemas.openxmlformats.org/officeDocument/2006/relationships/image" Target="../media/image12.png"/><Relationship Id="rId9" Type="http://schemas.openxmlformats.org/officeDocument/2006/relationships/image" Target="../media/image26.emf"/><Relationship Id="rId14" Type="http://schemas.openxmlformats.org/officeDocument/2006/relationships/image" Target="../media/image30.png"/><Relationship Id="rId22" Type="http://schemas.openxmlformats.org/officeDocument/2006/relationships/image" Target="../media/image35.png"/><Relationship Id="rId27" Type="http://schemas.openxmlformats.org/officeDocument/2006/relationships/image" Target="../media/image40.png"/><Relationship Id="rId30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44062" y="1273908"/>
            <a:ext cx="289169" cy="64086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13197" y="1390295"/>
            <a:ext cx="1220753" cy="14630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13197" y="4227156"/>
            <a:ext cx="1220753" cy="14630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3654161" y="2284759"/>
            <a:ext cx="256972" cy="7410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3654161" y="5161417"/>
            <a:ext cx="256972" cy="7410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3688617" y="1208271"/>
            <a:ext cx="256972" cy="74103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1730968" y="1447079"/>
            <a:ext cx="806773" cy="140438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1909081" y="4256484"/>
            <a:ext cx="806773" cy="140438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32163" y="3059350"/>
            <a:ext cx="770916" cy="85458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4223" y="3059350"/>
            <a:ext cx="770916" cy="85458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6577590" y="3728804"/>
            <a:ext cx="818725" cy="194820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35105" y="2402636"/>
            <a:ext cx="1228571" cy="128571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39666" y="2416493"/>
            <a:ext cx="1228571" cy="128571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6499305">
            <a:off x="489925" y="3316765"/>
            <a:ext cx="890438" cy="52589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6751400">
            <a:off x="517940" y="1910829"/>
            <a:ext cx="890438" cy="52589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6200000">
            <a:off x="517940" y="4662944"/>
            <a:ext cx="890438" cy="52589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6200000">
            <a:off x="318438" y="4300153"/>
            <a:ext cx="1057769" cy="8366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6200000">
            <a:off x="300216" y="2414957"/>
            <a:ext cx="1057769" cy="83665"/>
          </a:xfrm>
          <a:prstGeom prst="rect">
            <a:avLst/>
          </a:prstGeom>
        </p:spPr>
      </p:pic>
      <p:cxnSp>
        <p:nvCxnSpPr>
          <p:cNvPr id="27" name="Straight Connector 26"/>
          <p:cNvCxnSpPr/>
          <p:nvPr/>
        </p:nvCxnSpPr>
        <p:spPr>
          <a:xfrm>
            <a:off x="5162237" y="1914769"/>
            <a:ext cx="110143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776128" y="1927905"/>
            <a:ext cx="107426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162237" y="5182147"/>
            <a:ext cx="3649430" cy="560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6200000">
            <a:off x="3212066" y="2149270"/>
            <a:ext cx="239044" cy="23904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5400000">
            <a:off x="4032743" y="2166815"/>
            <a:ext cx="239044" cy="239044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5400000">
            <a:off x="3505870" y="1999868"/>
            <a:ext cx="472112" cy="304781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996462" y="1426308"/>
            <a:ext cx="289169" cy="64086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39" y="-8845"/>
            <a:ext cx="9144000" cy="6858000"/>
          </a:xfrm>
          <a:prstGeom prst="rect">
            <a:avLst/>
          </a:prstGeom>
        </p:spPr>
      </p:pic>
      <p:cxnSp>
        <p:nvCxnSpPr>
          <p:cNvPr id="52" name="Straight Connector 51"/>
          <p:cNvCxnSpPr/>
          <p:nvPr/>
        </p:nvCxnSpPr>
        <p:spPr>
          <a:xfrm>
            <a:off x="5314637" y="2067169"/>
            <a:ext cx="110143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928528" y="2080305"/>
            <a:ext cx="107426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314637" y="5334547"/>
            <a:ext cx="3649430" cy="560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6" name="Picture 17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16200000">
            <a:off x="-547659" y="3379483"/>
            <a:ext cx="2994024" cy="65737"/>
          </a:xfrm>
          <a:prstGeom prst="rect">
            <a:avLst/>
          </a:prstGeom>
        </p:spPr>
      </p:pic>
      <p:pic>
        <p:nvPicPr>
          <p:cNvPr id="177" name="Picture 17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11239" y="3445156"/>
            <a:ext cx="423087" cy="225646"/>
          </a:xfrm>
          <a:prstGeom prst="rect">
            <a:avLst/>
          </a:prstGeom>
        </p:spPr>
      </p:pic>
      <p:pic>
        <p:nvPicPr>
          <p:cNvPr id="178" name="Picture 17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5400000">
            <a:off x="1275046" y="2401798"/>
            <a:ext cx="1828800" cy="235240"/>
          </a:xfrm>
          <a:prstGeom prst="rect">
            <a:avLst/>
          </a:prstGeom>
        </p:spPr>
      </p:pic>
      <p:pic>
        <p:nvPicPr>
          <p:cNvPr id="180" name="Picture 179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5400000">
            <a:off x="1485133" y="2393242"/>
            <a:ext cx="1828800" cy="235240"/>
          </a:xfrm>
          <a:prstGeom prst="rect">
            <a:avLst/>
          </a:prstGeom>
        </p:spPr>
      </p:pic>
      <p:pic>
        <p:nvPicPr>
          <p:cNvPr id="181" name="Picture 180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5400000">
            <a:off x="1678442" y="2393242"/>
            <a:ext cx="1828800" cy="235240"/>
          </a:xfrm>
          <a:prstGeom prst="rect">
            <a:avLst/>
          </a:prstGeom>
        </p:spPr>
      </p:pic>
      <p:pic>
        <p:nvPicPr>
          <p:cNvPr id="182" name="Picture 18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5400000">
            <a:off x="1904801" y="2396980"/>
            <a:ext cx="1828800" cy="235240"/>
          </a:xfrm>
          <a:prstGeom prst="rect">
            <a:avLst/>
          </a:prstGeom>
        </p:spPr>
      </p:pic>
      <p:pic>
        <p:nvPicPr>
          <p:cNvPr id="183" name="Picture 18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5400000">
            <a:off x="2128023" y="2409170"/>
            <a:ext cx="1828800" cy="235240"/>
          </a:xfrm>
          <a:prstGeom prst="rect">
            <a:avLst/>
          </a:prstGeom>
        </p:spPr>
      </p:pic>
      <p:pic>
        <p:nvPicPr>
          <p:cNvPr id="184" name="Picture 18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5400000">
            <a:off x="1053360" y="2388614"/>
            <a:ext cx="1828800" cy="235240"/>
          </a:xfrm>
          <a:prstGeom prst="rect">
            <a:avLst/>
          </a:prstGeom>
        </p:spPr>
      </p:pic>
      <p:pic>
        <p:nvPicPr>
          <p:cNvPr id="185" name="Picture 184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5400000">
            <a:off x="2195763" y="4550730"/>
            <a:ext cx="1828800" cy="235240"/>
          </a:xfrm>
          <a:prstGeom prst="rect">
            <a:avLst/>
          </a:prstGeom>
        </p:spPr>
      </p:pic>
      <p:pic>
        <p:nvPicPr>
          <p:cNvPr id="186" name="Picture 18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5400000">
            <a:off x="819954" y="2393242"/>
            <a:ext cx="1828800" cy="235240"/>
          </a:xfrm>
          <a:prstGeom prst="rect">
            <a:avLst/>
          </a:prstGeom>
        </p:spPr>
      </p:pic>
      <p:pic>
        <p:nvPicPr>
          <p:cNvPr id="187" name="Picture 186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5400000">
            <a:off x="593170" y="2393242"/>
            <a:ext cx="1828800" cy="235240"/>
          </a:xfrm>
          <a:prstGeom prst="rect">
            <a:avLst/>
          </a:prstGeom>
        </p:spPr>
      </p:pic>
      <p:pic>
        <p:nvPicPr>
          <p:cNvPr id="188" name="Picture 18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5400000">
            <a:off x="1995466" y="4550730"/>
            <a:ext cx="1828800" cy="235240"/>
          </a:xfrm>
          <a:prstGeom prst="rect">
            <a:avLst/>
          </a:prstGeom>
        </p:spPr>
      </p:pic>
      <p:pic>
        <p:nvPicPr>
          <p:cNvPr id="189" name="Picture 188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5400000">
            <a:off x="1774835" y="4557986"/>
            <a:ext cx="1828800" cy="235240"/>
          </a:xfrm>
          <a:prstGeom prst="rect">
            <a:avLst/>
          </a:prstGeom>
        </p:spPr>
      </p:pic>
      <p:pic>
        <p:nvPicPr>
          <p:cNvPr id="190" name="Picture 189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5400000">
            <a:off x="1544765" y="4554794"/>
            <a:ext cx="1828800" cy="235240"/>
          </a:xfrm>
          <a:prstGeom prst="rect">
            <a:avLst/>
          </a:prstGeom>
        </p:spPr>
      </p:pic>
      <p:pic>
        <p:nvPicPr>
          <p:cNvPr id="191" name="Picture 190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145084" y="3745651"/>
            <a:ext cx="231668" cy="1828959"/>
          </a:xfrm>
          <a:prstGeom prst="rect">
            <a:avLst/>
          </a:prstGeom>
        </p:spPr>
      </p:pic>
      <p:pic>
        <p:nvPicPr>
          <p:cNvPr id="192" name="Picture 191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916125" y="3754496"/>
            <a:ext cx="231668" cy="1828959"/>
          </a:xfrm>
          <a:prstGeom prst="rect">
            <a:avLst/>
          </a:prstGeom>
        </p:spPr>
      </p:pic>
      <p:pic>
        <p:nvPicPr>
          <p:cNvPr id="193" name="Picture 192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673815" y="3756072"/>
            <a:ext cx="231668" cy="1828959"/>
          </a:xfrm>
          <a:prstGeom prst="rect">
            <a:avLst/>
          </a:prstGeom>
        </p:spPr>
      </p:pic>
      <p:pic>
        <p:nvPicPr>
          <p:cNvPr id="194" name="Picture 19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5400000">
            <a:off x="632711" y="4553558"/>
            <a:ext cx="1828800" cy="235240"/>
          </a:xfrm>
          <a:prstGeom prst="rect">
            <a:avLst/>
          </a:prstGeom>
        </p:spPr>
      </p:pic>
      <p:pic>
        <p:nvPicPr>
          <p:cNvPr id="195" name="Picture 194"/>
          <p:cNvPicPr>
            <a:picLocks noChangeAspect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93125" y="1496126"/>
            <a:ext cx="1097280" cy="1306286"/>
          </a:xfrm>
          <a:prstGeom prst="rect">
            <a:avLst/>
          </a:prstGeom>
        </p:spPr>
      </p:pic>
      <p:pic>
        <p:nvPicPr>
          <p:cNvPr id="196" name="Picture 195"/>
          <p:cNvPicPr>
            <a:picLocks noChangeAspect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57324" y="4256221"/>
            <a:ext cx="1097280" cy="1306286"/>
          </a:xfrm>
          <a:prstGeom prst="rect">
            <a:avLst/>
          </a:prstGeom>
        </p:spPr>
      </p:pic>
      <p:pic>
        <p:nvPicPr>
          <p:cNvPr id="197" name="Picture 196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 rot="16200000">
            <a:off x="4345035" y="4255492"/>
            <a:ext cx="685463" cy="266700"/>
          </a:xfrm>
          <a:prstGeom prst="rect">
            <a:avLst/>
          </a:prstGeom>
        </p:spPr>
      </p:pic>
      <p:pic>
        <p:nvPicPr>
          <p:cNvPr id="198" name="Picture 197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433866" y="2579563"/>
            <a:ext cx="1188720" cy="1107503"/>
          </a:xfrm>
          <a:prstGeom prst="rect">
            <a:avLst/>
          </a:prstGeom>
        </p:spPr>
      </p:pic>
      <p:pic>
        <p:nvPicPr>
          <p:cNvPr id="199" name="Picture 198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772909" y="2563299"/>
            <a:ext cx="1188720" cy="1107503"/>
          </a:xfrm>
          <a:prstGeom prst="rect">
            <a:avLst/>
          </a:prstGeom>
        </p:spPr>
      </p:pic>
      <p:pic>
        <p:nvPicPr>
          <p:cNvPr id="200" name="Picture 199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6133512" y="4156748"/>
            <a:ext cx="2011680" cy="1081465"/>
          </a:xfrm>
          <a:prstGeom prst="rect">
            <a:avLst/>
          </a:prstGeom>
        </p:spPr>
      </p:pic>
      <p:pic>
        <p:nvPicPr>
          <p:cNvPr id="201" name="Picture 200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 rot="16200000">
            <a:off x="1065076" y="3784758"/>
            <a:ext cx="221411" cy="320040"/>
          </a:xfrm>
          <a:prstGeom prst="rect">
            <a:avLst/>
          </a:prstGeom>
        </p:spPr>
      </p:pic>
      <p:pic>
        <p:nvPicPr>
          <p:cNvPr id="203" name="Picture 202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 rot="16200000">
            <a:off x="1075381" y="4050244"/>
            <a:ext cx="221411" cy="320040"/>
          </a:xfrm>
          <a:prstGeom prst="rect">
            <a:avLst/>
          </a:prstGeom>
        </p:spPr>
      </p:pic>
      <p:pic>
        <p:nvPicPr>
          <p:cNvPr id="204" name="Picture 203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 rot="16200000">
            <a:off x="1070975" y="3006185"/>
            <a:ext cx="221411" cy="320040"/>
          </a:xfrm>
          <a:prstGeom prst="rect">
            <a:avLst/>
          </a:prstGeom>
        </p:spPr>
      </p:pic>
      <p:pic>
        <p:nvPicPr>
          <p:cNvPr id="205" name="Picture 204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 rot="16200000">
            <a:off x="1057771" y="2740700"/>
            <a:ext cx="221411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93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59164" y="4707650"/>
            <a:ext cx="423087" cy="22564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208" y="4675920"/>
            <a:ext cx="333333" cy="32381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55583" y="302534"/>
            <a:ext cx="936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Original Commons Couch area Set-up as One Unit</a:t>
            </a:r>
            <a:endParaRPr lang="en-US" sz="900" dirty="0"/>
          </a:p>
        </p:txBody>
      </p:sp>
      <p:sp>
        <p:nvSpPr>
          <p:cNvPr id="27" name="TextBox 26"/>
          <p:cNvSpPr txBox="1"/>
          <p:nvPr/>
        </p:nvSpPr>
        <p:spPr>
          <a:xfrm>
            <a:off x="682366" y="1488151"/>
            <a:ext cx="11019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Commons Couch</a:t>
            </a:r>
            <a:endParaRPr lang="en-US" sz="900" dirty="0"/>
          </a:p>
        </p:txBody>
      </p:sp>
      <p:sp>
        <p:nvSpPr>
          <p:cNvPr id="29" name="TextBox 28"/>
          <p:cNvSpPr txBox="1"/>
          <p:nvPr/>
        </p:nvSpPr>
        <p:spPr>
          <a:xfrm>
            <a:off x="734015" y="1792403"/>
            <a:ext cx="1101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Commons Coffee Table</a:t>
            </a:r>
            <a:endParaRPr lang="en-US" sz="900" dirty="0"/>
          </a:p>
        </p:txBody>
      </p:sp>
      <p:sp>
        <p:nvSpPr>
          <p:cNvPr id="31" name="TextBox 30"/>
          <p:cNvSpPr txBox="1"/>
          <p:nvPr/>
        </p:nvSpPr>
        <p:spPr>
          <a:xfrm>
            <a:off x="678477" y="2180816"/>
            <a:ext cx="1101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Commons Chairs in the Couch area</a:t>
            </a:r>
            <a:endParaRPr lang="en-US" sz="900" dirty="0"/>
          </a:p>
        </p:txBody>
      </p:sp>
      <p:sp>
        <p:nvSpPr>
          <p:cNvPr id="33" name="TextBox 32"/>
          <p:cNvSpPr txBox="1"/>
          <p:nvPr/>
        </p:nvSpPr>
        <p:spPr>
          <a:xfrm>
            <a:off x="951907" y="3028346"/>
            <a:ext cx="100735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1</a:t>
            </a:r>
            <a:r>
              <a:rPr lang="en-US" sz="900" baseline="30000" dirty="0" smtClean="0"/>
              <a:t>st</a:t>
            </a:r>
            <a:r>
              <a:rPr lang="en-US" sz="900" dirty="0" smtClean="0"/>
              <a:t> Commons Table/Chairs Set-up (One Unit)</a:t>
            </a:r>
            <a:endParaRPr lang="en-US" sz="900" dirty="0"/>
          </a:p>
        </p:txBody>
      </p:sp>
      <p:sp>
        <p:nvSpPr>
          <p:cNvPr id="34" name="TextBox 33"/>
          <p:cNvSpPr txBox="1"/>
          <p:nvPr/>
        </p:nvSpPr>
        <p:spPr>
          <a:xfrm>
            <a:off x="2684824" y="2806233"/>
            <a:ext cx="100735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2nd Commons Table/Chairs Set-up (One Unit)</a:t>
            </a:r>
            <a:endParaRPr lang="en-US" sz="900" dirty="0"/>
          </a:p>
        </p:txBody>
      </p:sp>
      <p:sp>
        <p:nvSpPr>
          <p:cNvPr id="37" name="TextBox 36"/>
          <p:cNvSpPr txBox="1"/>
          <p:nvPr/>
        </p:nvSpPr>
        <p:spPr>
          <a:xfrm>
            <a:off x="5544397" y="2886109"/>
            <a:ext cx="932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Commons Study Table</a:t>
            </a:r>
            <a:endParaRPr lang="en-US" sz="900" dirty="0"/>
          </a:p>
        </p:txBody>
      </p:sp>
      <p:sp>
        <p:nvSpPr>
          <p:cNvPr id="42" name="TextBox 41"/>
          <p:cNvSpPr txBox="1"/>
          <p:nvPr/>
        </p:nvSpPr>
        <p:spPr>
          <a:xfrm>
            <a:off x="2637562" y="275345"/>
            <a:ext cx="17634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Commons Study Chair (Unit of 8)</a:t>
            </a:r>
            <a:endParaRPr lang="en-US" sz="900" dirty="0"/>
          </a:p>
        </p:txBody>
      </p:sp>
      <p:sp>
        <p:nvSpPr>
          <p:cNvPr id="44" name="TextBox 43"/>
          <p:cNvSpPr txBox="1"/>
          <p:nvPr/>
        </p:nvSpPr>
        <p:spPr>
          <a:xfrm>
            <a:off x="2640123" y="695710"/>
            <a:ext cx="17634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Commons Study Chair (Unit of 6)</a:t>
            </a:r>
            <a:endParaRPr lang="en-US" sz="900" dirty="0"/>
          </a:p>
        </p:txBody>
      </p:sp>
      <p:sp>
        <p:nvSpPr>
          <p:cNvPr id="45" name="TextBox 44"/>
          <p:cNvSpPr txBox="1"/>
          <p:nvPr/>
        </p:nvSpPr>
        <p:spPr>
          <a:xfrm>
            <a:off x="2654498" y="1091805"/>
            <a:ext cx="17634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Commons Study Chair (Unit of 4)</a:t>
            </a:r>
            <a:endParaRPr lang="en-US" sz="900" dirty="0"/>
          </a:p>
        </p:txBody>
      </p:sp>
      <p:sp>
        <p:nvSpPr>
          <p:cNvPr id="46" name="TextBox 45"/>
          <p:cNvSpPr txBox="1"/>
          <p:nvPr/>
        </p:nvSpPr>
        <p:spPr>
          <a:xfrm>
            <a:off x="2654498" y="1487900"/>
            <a:ext cx="17634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Commons Study Chair (Unit of 2)</a:t>
            </a:r>
            <a:endParaRPr lang="en-US" sz="900" dirty="0"/>
          </a:p>
        </p:txBody>
      </p:sp>
      <p:sp>
        <p:nvSpPr>
          <p:cNvPr id="47" name="TextBox 46"/>
          <p:cNvSpPr txBox="1"/>
          <p:nvPr/>
        </p:nvSpPr>
        <p:spPr>
          <a:xfrm>
            <a:off x="5602039" y="901572"/>
            <a:ext cx="29061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Commons Original Orange Chairs with Screens (One Unit)</a:t>
            </a:r>
            <a:endParaRPr lang="en-US" sz="900" dirty="0"/>
          </a:p>
        </p:txBody>
      </p:sp>
      <p:sp>
        <p:nvSpPr>
          <p:cNvPr id="48" name="TextBox 47"/>
          <p:cNvSpPr txBox="1"/>
          <p:nvPr/>
        </p:nvSpPr>
        <p:spPr>
          <a:xfrm>
            <a:off x="3011545" y="2356135"/>
            <a:ext cx="10698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Screens (One Unit)</a:t>
            </a:r>
            <a:endParaRPr lang="en-US" sz="900" dirty="0"/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9222" y="2242259"/>
            <a:ext cx="2994024" cy="65737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7123363" y="1404946"/>
            <a:ext cx="1403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Commons Orange Chairs of </a:t>
            </a:r>
            <a:r>
              <a:rPr lang="en-US" sz="900" dirty="0"/>
              <a:t>T</a:t>
            </a:r>
            <a:r>
              <a:rPr lang="en-US" sz="900" dirty="0" smtClean="0"/>
              <a:t>hree (One Unit)</a:t>
            </a:r>
            <a:endParaRPr lang="en-US" sz="900" dirty="0"/>
          </a:p>
        </p:txBody>
      </p:sp>
      <p:sp>
        <p:nvSpPr>
          <p:cNvPr id="51" name="TextBox 50"/>
          <p:cNvSpPr txBox="1"/>
          <p:nvPr/>
        </p:nvSpPr>
        <p:spPr>
          <a:xfrm>
            <a:off x="7067724" y="1789218"/>
            <a:ext cx="135062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Commons Orange Chairs</a:t>
            </a:r>
            <a:endParaRPr lang="en-US" sz="900" dirty="0"/>
          </a:p>
        </p:txBody>
      </p:sp>
      <p:sp>
        <p:nvSpPr>
          <p:cNvPr id="53" name="TextBox 52"/>
          <p:cNvSpPr txBox="1"/>
          <p:nvPr/>
        </p:nvSpPr>
        <p:spPr>
          <a:xfrm>
            <a:off x="7205953" y="2124985"/>
            <a:ext cx="1323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Commons Coffee Table near Orange Chairs</a:t>
            </a:r>
            <a:endParaRPr lang="en-US" sz="900" dirty="0"/>
          </a:p>
        </p:txBody>
      </p:sp>
      <p:sp>
        <p:nvSpPr>
          <p:cNvPr id="54" name="TextBox 53"/>
          <p:cNvSpPr txBox="1"/>
          <p:nvPr/>
        </p:nvSpPr>
        <p:spPr>
          <a:xfrm>
            <a:off x="850254" y="5326663"/>
            <a:ext cx="876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Events: Round with 8 Chairs</a:t>
            </a:r>
            <a:endParaRPr lang="en-US" sz="900" dirty="0"/>
          </a:p>
        </p:txBody>
      </p:sp>
      <p:sp>
        <p:nvSpPr>
          <p:cNvPr id="57" name="TextBox 56"/>
          <p:cNvSpPr txBox="1"/>
          <p:nvPr/>
        </p:nvSpPr>
        <p:spPr>
          <a:xfrm>
            <a:off x="249861" y="4732631"/>
            <a:ext cx="6608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Podium</a:t>
            </a:r>
            <a:endParaRPr lang="en-US" sz="900" dirty="0"/>
          </a:p>
        </p:txBody>
      </p:sp>
      <p:sp>
        <p:nvSpPr>
          <p:cNvPr id="58" name="TextBox 57"/>
          <p:cNvSpPr txBox="1"/>
          <p:nvPr/>
        </p:nvSpPr>
        <p:spPr>
          <a:xfrm>
            <a:off x="4323258" y="2772493"/>
            <a:ext cx="100735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3</a:t>
            </a:r>
            <a:r>
              <a:rPr lang="en-US" sz="900" baseline="30000" dirty="0" smtClean="0"/>
              <a:t>rd</a:t>
            </a:r>
            <a:r>
              <a:rPr lang="en-US" sz="900" dirty="0" smtClean="0"/>
              <a:t> Commons Table/Chairs Set-up (One Unit)</a:t>
            </a:r>
            <a:endParaRPr lang="en-US" sz="900" dirty="0"/>
          </a:p>
        </p:txBody>
      </p:sp>
      <p:sp>
        <p:nvSpPr>
          <p:cNvPr id="59" name="TextBox 58"/>
          <p:cNvSpPr txBox="1"/>
          <p:nvPr/>
        </p:nvSpPr>
        <p:spPr>
          <a:xfrm>
            <a:off x="2654497" y="1913339"/>
            <a:ext cx="17634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Commons Study Chair</a:t>
            </a:r>
            <a:endParaRPr lang="en-US" sz="900" dirty="0"/>
          </a:p>
        </p:txBody>
      </p:sp>
      <p:sp>
        <p:nvSpPr>
          <p:cNvPr id="60" name="TextBox 59"/>
          <p:cNvSpPr txBox="1"/>
          <p:nvPr/>
        </p:nvSpPr>
        <p:spPr>
          <a:xfrm>
            <a:off x="1071614" y="4652737"/>
            <a:ext cx="564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High Top</a:t>
            </a:r>
            <a:endParaRPr lang="en-US" sz="900" dirty="0"/>
          </a:p>
        </p:txBody>
      </p:sp>
      <p:sp>
        <p:nvSpPr>
          <p:cNvPr id="62" name="TextBox 61"/>
          <p:cNvSpPr txBox="1"/>
          <p:nvPr/>
        </p:nvSpPr>
        <p:spPr>
          <a:xfrm>
            <a:off x="46285" y="6559373"/>
            <a:ext cx="21173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Commons Table/Chairs Set-up (One Unit)</a:t>
            </a:r>
            <a:endParaRPr lang="en-US" sz="900" dirty="0"/>
          </a:p>
        </p:txBody>
      </p:sp>
      <p:cxnSp>
        <p:nvCxnSpPr>
          <p:cNvPr id="64" name="Straight Connector 63"/>
          <p:cNvCxnSpPr/>
          <p:nvPr/>
        </p:nvCxnSpPr>
        <p:spPr>
          <a:xfrm>
            <a:off x="121777" y="4043406"/>
            <a:ext cx="8889361" cy="59671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083509" y="4043406"/>
            <a:ext cx="10979" cy="2763288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416147" y="2844427"/>
            <a:ext cx="2351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COMMONS FURNITURE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-715752" y="4026325"/>
            <a:ext cx="2351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EVENTS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834143" y="4603053"/>
            <a:ext cx="93628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Original BSL Couch area Set-up as One Unit</a:t>
            </a:r>
            <a:endParaRPr lang="en-US" sz="900" dirty="0"/>
          </a:p>
        </p:txBody>
      </p:sp>
      <p:sp>
        <p:nvSpPr>
          <p:cNvPr id="73" name="TextBox 72"/>
          <p:cNvSpPr txBox="1"/>
          <p:nvPr/>
        </p:nvSpPr>
        <p:spPr>
          <a:xfrm>
            <a:off x="7807466" y="6469883"/>
            <a:ext cx="11019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BSL Couch</a:t>
            </a:r>
            <a:endParaRPr lang="en-US" sz="900" dirty="0"/>
          </a:p>
        </p:txBody>
      </p:sp>
      <p:sp>
        <p:nvSpPr>
          <p:cNvPr id="74" name="TextBox 73"/>
          <p:cNvSpPr txBox="1"/>
          <p:nvPr/>
        </p:nvSpPr>
        <p:spPr>
          <a:xfrm>
            <a:off x="7735340" y="5761780"/>
            <a:ext cx="11019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BSL Chair</a:t>
            </a:r>
            <a:endParaRPr lang="en-US" sz="900" dirty="0"/>
          </a:p>
        </p:txBody>
      </p:sp>
      <p:sp>
        <p:nvSpPr>
          <p:cNvPr id="76" name="TextBox 75"/>
          <p:cNvSpPr txBox="1"/>
          <p:nvPr/>
        </p:nvSpPr>
        <p:spPr>
          <a:xfrm>
            <a:off x="6464372" y="5753114"/>
            <a:ext cx="11019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BSL Coffee Table</a:t>
            </a:r>
            <a:endParaRPr lang="en-US" sz="900" dirty="0"/>
          </a:p>
        </p:txBody>
      </p:sp>
      <p:sp>
        <p:nvSpPr>
          <p:cNvPr id="78" name="TextBox 77"/>
          <p:cNvSpPr txBox="1"/>
          <p:nvPr/>
        </p:nvSpPr>
        <p:spPr>
          <a:xfrm>
            <a:off x="6438744" y="6378699"/>
            <a:ext cx="1101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BSL Orange Fabric Stool</a:t>
            </a:r>
            <a:endParaRPr lang="en-US" sz="900" dirty="0"/>
          </a:p>
        </p:txBody>
      </p:sp>
      <p:sp>
        <p:nvSpPr>
          <p:cNvPr id="80" name="TextBox 79"/>
          <p:cNvSpPr txBox="1"/>
          <p:nvPr/>
        </p:nvSpPr>
        <p:spPr>
          <a:xfrm>
            <a:off x="5008678" y="6474628"/>
            <a:ext cx="11019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BSL High Top Stool</a:t>
            </a:r>
            <a:endParaRPr lang="en-US" sz="900" dirty="0"/>
          </a:p>
        </p:txBody>
      </p:sp>
      <p:sp>
        <p:nvSpPr>
          <p:cNvPr id="81" name="TextBox 80"/>
          <p:cNvSpPr txBox="1"/>
          <p:nvPr/>
        </p:nvSpPr>
        <p:spPr>
          <a:xfrm>
            <a:off x="4509614" y="5853561"/>
            <a:ext cx="18018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BSL Bar Table with Chairs</a:t>
            </a:r>
            <a:endParaRPr lang="en-US" sz="900" dirty="0"/>
          </a:p>
        </p:txBody>
      </p:sp>
      <p:pic>
        <p:nvPicPr>
          <p:cNvPr id="88" name="Picture 8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6256" y="4382364"/>
            <a:ext cx="1980225" cy="457200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52886" y="4822523"/>
            <a:ext cx="1980225" cy="406400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88922" y="5202800"/>
            <a:ext cx="1954838" cy="444500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86112" y="6345446"/>
            <a:ext cx="583913" cy="304800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52568" y="6214362"/>
            <a:ext cx="583913" cy="304800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32598" y="6521781"/>
            <a:ext cx="685463" cy="266700"/>
          </a:xfrm>
          <a:prstGeom prst="rect">
            <a:avLst/>
          </a:prstGeom>
        </p:spPr>
      </p:pic>
      <p:sp>
        <p:nvSpPr>
          <p:cNvPr id="97" name="TextBox 96"/>
          <p:cNvSpPr txBox="1"/>
          <p:nvPr/>
        </p:nvSpPr>
        <p:spPr>
          <a:xfrm>
            <a:off x="1717422" y="4095858"/>
            <a:ext cx="1801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BSL Bar Table used for bar, food, or both</a:t>
            </a:r>
            <a:endParaRPr lang="en-US" sz="900" dirty="0"/>
          </a:p>
        </p:txBody>
      </p:sp>
      <p:sp>
        <p:nvSpPr>
          <p:cNvPr id="98" name="TextBox 97"/>
          <p:cNvSpPr txBox="1"/>
          <p:nvPr/>
        </p:nvSpPr>
        <p:spPr>
          <a:xfrm>
            <a:off x="1784335" y="5874732"/>
            <a:ext cx="2139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Commons Study Table used for bar, food, or registration</a:t>
            </a:r>
            <a:endParaRPr lang="en-US" sz="900" dirty="0"/>
          </a:p>
        </p:txBody>
      </p:sp>
      <p:sp>
        <p:nvSpPr>
          <p:cNvPr id="99" name="TextBox 98"/>
          <p:cNvSpPr txBox="1"/>
          <p:nvPr/>
        </p:nvSpPr>
        <p:spPr>
          <a:xfrm>
            <a:off x="4036078" y="4102444"/>
            <a:ext cx="2402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BLUE SKY LOUNGE 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FURNITURE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0" name="Picture 99"/>
          <p:cNvPicPr>
            <a:picLocks noChangeAspect="1"/>
          </p:cNvPicPr>
          <p:nvPr/>
        </p:nvPicPr>
        <p:blipFill>
          <a:blip r:embed="rId11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9556" y="5094542"/>
            <a:ext cx="840873" cy="871451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16200000">
            <a:off x="-214348" y="2812687"/>
            <a:ext cx="1433776" cy="914400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837593" y="2600015"/>
            <a:ext cx="914400" cy="99189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6200000">
            <a:off x="3472070" y="2790028"/>
            <a:ext cx="1005840" cy="70249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005605" y="2205085"/>
            <a:ext cx="228600" cy="228600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4002" y="108997"/>
            <a:ext cx="1097280" cy="1306286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6285" y="1477808"/>
            <a:ext cx="640080" cy="305492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18">
            <a:lum bright="70000" contrast="-70000"/>
          </a:blip>
          <a:stretch>
            <a:fillRect/>
          </a:stretch>
        </p:blipFill>
        <p:spPr>
          <a:xfrm>
            <a:off x="408370" y="1819700"/>
            <a:ext cx="325645" cy="329184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19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6200000">
            <a:off x="377545" y="2184731"/>
            <a:ext cx="278674" cy="365760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6636257" y="4224677"/>
            <a:ext cx="1188720" cy="1107503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353936" y="4758596"/>
            <a:ext cx="2011680" cy="1081465"/>
          </a:xfrm>
          <a:prstGeom prst="rect">
            <a:avLst/>
          </a:prstGeom>
        </p:spPr>
      </p:pic>
      <p:pic>
        <p:nvPicPr>
          <p:cNvPr id="105" name="Picture 104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5423600" y="6136208"/>
            <a:ext cx="182880" cy="333675"/>
          </a:xfrm>
          <a:prstGeom prst="rect">
            <a:avLst/>
          </a:prstGeom>
        </p:spPr>
      </p:pic>
      <p:pic>
        <p:nvPicPr>
          <p:cNvPr id="106" name="Picture 105"/>
          <p:cNvPicPr>
            <a:picLocks noChangeAspect="1"/>
          </p:cNvPicPr>
          <p:nvPr/>
        </p:nvPicPr>
        <p:blipFill>
          <a:blip r:embed="rId18">
            <a:lum bright="70000" contrast="-70000"/>
          </a:blip>
          <a:stretch>
            <a:fillRect/>
          </a:stretch>
        </p:blipFill>
        <p:spPr>
          <a:xfrm>
            <a:off x="6780800" y="5521610"/>
            <a:ext cx="274320" cy="277301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 rot="5400000">
            <a:off x="7898010" y="5543582"/>
            <a:ext cx="274344" cy="304826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>
          <a:blip r:embed="rId24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867599" y="6238864"/>
            <a:ext cx="548640" cy="279670"/>
          </a:xfrm>
          <a:prstGeom prst="rect">
            <a:avLst/>
          </a:prstGeom>
        </p:spPr>
      </p:pic>
      <p:pic>
        <p:nvPicPr>
          <p:cNvPr id="109" name="Picture 108"/>
          <p:cNvPicPr>
            <a:picLocks noChangeAspect="1"/>
          </p:cNvPicPr>
          <p:nvPr/>
        </p:nvPicPr>
        <p:blipFill>
          <a:blip r:embed="rId25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797373" y="6214362"/>
            <a:ext cx="241174" cy="210312"/>
          </a:xfrm>
          <a:prstGeom prst="rect">
            <a:avLst/>
          </a:prstGeom>
        </p:spPr>
      </p:pic>
      <p:pic>
        <p:nvPicPr>
          <p:cNvPr id="110" name="Picture 10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0800000">
            <a:off x="642553" y="5828407"/>
            <a:ext cx="1005840" cy="702491"/>
          </a:xfrm>
          <a:prstGeom prst="rect">
            <a:avLst/>
          </a:prstGeom>
        </p:spPr>
      </p:pic>
      <p:pic>
        <p:nvPicPr>
          <p:cNvPr id="111" name="Picture 110"/>
          <p:cNvPicPr>
            <a:picLocks noChangeAspect="1"/>
          </p:cNvPicPr>
          <p:nvPr/>
        </p:nvPicPr>
        <p:blipFill>
          <a:blip r:embed="rId26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751993" y="1752520"/>
            <a:ext cx="228600" cy="18728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2741985" y="1302753"/>
            <a:ext cx="457200" cy="23984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2731299" y="896159"/>
            <a:ext cx="914400" cy="23045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2717398" y="453118"/>
            <a:ext cx="1371600" cy="26690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2729360" y="66175"/>
            <a:ext cx="1828800" cy="23524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 rot="16200000">
            <a:off x="5184096" y="2924471"/>
            <a:ext cx="577516" cy="292608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6833709" y="1783300"/>
            <a:ext cx="221411" cy="320040"/>
          </a:xfrm>
          <a:prstGeom prst="rect">
            <a:avLst/>
          </a:prstGeom>
        </p:spPr>
      </p:pic>
      <p:pic>
        <p:nvPicPr>
          <p:cNvPr id="114" name="Picture 113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 rot="16200000">
            <a:off x="6383094" y="997748"/>
            <a:ext cx="640080" cy="96012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 rot="16200000">
            <a:off x="6697518" y="-1405468"/>
            <a:ext cx="640080" cy="3948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690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3136</TotalTime>
  <Words>188</Words>
  <Application>Microsoft Office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Pytka</dc:creator>
  <cp:lastModifiedBy>Aziza Asad</cp:lastModifiedBy>
  <cp:revision>81</cp:revision>
  <cp:lastPrinted>2016-02-23T16:45:19Z</cp:lastPrinted>
  <dcterms:created xsi:type="dcterms:W3CDTF">2016-01-21T19:17:50Z</dcterms:created>
  <dcterms:modified xsi:type="dcterms:W3CDTF">2017-10-05T19:47:04Z</dcterms:modified>
</cp:coreProperties>
</file>